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6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7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3"/>
            <a:ext cx="12203587" cy="68706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277" y="120000"/>
            <a:ext cx="2838463" cy="2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3"/>
            <a:ext cx="12203587" cy="68706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277" y="120000"/>
            <a:ext cx="2838463" cy="2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87" cy="696296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27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91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46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70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63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8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35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34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6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1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4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177B1-21C8-40B0-98EF-703FBB5E25D3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9679-E403-4291-922F-8C39A6905640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47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0"/>
            <a:ext cx="12203587" cy="687061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inscrivez-vous-comme-relais-horizon-europe-aupres-des-pcn-2437" TargetMode="External"/><Relationship Id="rId2" Type="http://schemas.openxmlformats.org/officeDocument/2006/relationships/hyperlink" Target="https://www.horizon-europe.gouv.fr/inscription-liste-climat-energi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rizon-europe.gouv.fr/ressources-juridiques-et-financieres-24384" TargetMode="External"/><Relationship Id="rId3" Type="http://schemas.openxmlformats.org/officeDocument/2006/relationships/hyperlink" Target="https://www.horizon-europe.gouv.fr/climat-energie-cluster5" TargetMode="External"/><Relationship Id="rId7" Type="http://schemas.openxmlformats.org/officeDocument/2006/relationships/hyperlink" Target="https://www.horizon-europe.gouv.fr/recherches-de-partenaires-et-offres-de-competences-sur-les-thematiques-climatenergie-27650" TargetMode="External"/><Relationship Id="rId2" Type="http://schemas.openxmlformats.org/officeDocument/2006/relationships/hyperlink" Target="https://www.horizon-europe.gouv.fr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horizon-europe.gouv.fr/les-textes-politiques-fondamentaux-pour-les-thematiques-climatenergie-27755" TargetMode="External"/><Relationship Id="rId5" Type="http://schemas.openxmlformats.org/officeDocument/2006/relationships/hyperlink" Target="https://www.horizon-europe.gouv.fr/guide-des-appels-2022-du-cluster-5-climat-et-energie-29609" TargetMode="External"/><Relationship Id="rId4" Type="http://schemas.openxmlformats.org/officeDocument/2006/relationships/hyperlink" Target="https://www.horizon-europe.gouv.fr/faq-cluster-climat-et-energie-279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01530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missions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700318" y="2075051"/>
            <a:ext cx="10208129" cy="4054967"/>
          </a:xfrm>
        </p:spPr>
        <p:txBody>
          <a:bodyPr/>
          <a:lstStyle/>
          <a:p>
            <a:r>
              <a:rPr lang="fr-FR" sz="1600" b="1" dirty="0"/>
              <a:t>Le Point de Contact National </a:t>
            </a:r>
            <a:r>
              <a:rPr lang="fr-FR" sz="1600" dirty="0"/>
              <a:t>(PCN) a pour rôle de soutenir les porteurs de projets d’Horizon Europe établis en France. Pour cela, le PCN :</a:t>
            </a:r>
          </a:p>
          <a:p>
            <a:endParaRPr lang="fr-FR" sz="16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400" dirty="0"/>
              <a:t>Informe et sensibilise les communautés françaises de recherche sur les opportunités de financement sous Horizon Europe (contenu en ligne, webinaires et ateliers, hotline, outils et guides pratiques…)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400" dirty="0"/>
              <a:t>Aide, conseille et forme aux modalités de fonctionnement du programme 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400" dirty="0"/>
              <a:t>Si besoin, signale l’existence et oriente vers d’autres sources de financement.</a:t>
            </a:r>
          </a:p>
          <a:p>
            <a:pPr marL="0" lvl="1" indent="0">
              <a:buNone/>
            </a:pPr>
            <a:r>
              <a:rPr lang="fr-FR" sz="1600" b="1" dirty="0">
                <a:solidFill>
                  <a:schemeClr val="tx2"/>
                </a:solidFill>
              </a:rPr>
              <a:t>Pour vous informer 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400" dirty="0"/>
              <a:t>Vous abonner à notre liste de diffusion : </a:t>
            </a:r>
            <a:r>
              <a:rPr lang="fr-FR" sz="1400" dirty="0">
                <a:hlinkClick r:id="rId2"/>
              </a:rPr>
              <a:t>https://www.horizon-europe.gouv.fr/inscription-liste-climat-energie</a:t>
            </a:r>
            <a:endParaRPr lang="fr-FR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400" dirty="0"/>
              <a:t>Contribuer comme relais Horizon Europe :  </a:t>
            </a:r>
            <a:r>
              <a:rPr lang="fr-FR" sz="1400" dirty="0">
                <a:hlinkClick r:id="rId3"/>
              </a:rPr>
              <a:t>https://www.horizon-europe.gouv.fr/inscrivez-vous-comme-relais-horizon-europe-aupres-des-pcn-2437</a:t>
            </a:r>
            <a:endParaRPr lang="fr-FR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22/06/2022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2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04383" y="546536"/>
            <a:ext cx="576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Le PCN Climat/Energie</a:t>
            </a:r>
          </a:p>
        </p:txBody>
      </p:sp>
    </p:spTree>
    <p:extLst>
      <p:ext uri="{BB962C8B-B14F-4D97-AF65-F5344CB8AC3E}">
        <p14:creationId xmlns:p14="http://schemas.microsoft.com/office/powerpoint/2010/main" val="2289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portail national Horizon Europe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18021" y="2350364"/>
            <a:ext cx="10208129" cy="3432000"/>
          </a:xfrm>
        </p:spPr>
        <p:txBody>
          <a:bodyPr/>
          <a:lstStyle/>
          <a:p>
            <a:pPr marL="285750" lvl="1" indent="-285750"/>
            <a:r>
              <a:rPr lang="fr-FR" sz="1600" dirty="0">
                <a:solidFill>
                  <a:schemeClr val="tx2"/>
                </a:solidFill>
              </a:rPr>
              <a:t>Le portail national Horizon Europe est l’endroit où vous pourrez trouver toutes les informations concernant le PCN et ses actions </a:t>
            </a:r>
          </a:p>
          <a:p>
            <a:r>
              <a:rPr lang="fr-FR" dirty="0">
                <a:hlinkClick r:id="rId2"/>
              </a:rPr>
              <a:t>https://www.horizon-europe.gouv.fr/</a:t>
            </a:r>
            <a:endParaRPr lang="fr-FR" dirty="0"/>
          </a:p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22/06/2022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3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6809" y="3464549"/>
            <a:ext cx="874163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PCN Climat Energie </a:t>
            </a:r>
            <a:r>
              <a:rPr lang="fr-FR" sz="1200" b="1" dirty="0">
                <a:solidFill>
                  <a:srgbClr val="000000"/>
                </a:solidFill>
              </a:rPr>
              <a:t>: </a:t>
            </a:r>
            <a:r>
              <a:rPr lang="fr-FR" sz="1400" dirty="0">
                <a:solidFill>
                  <a:schemeClr val="tx2"/>
                </a:solidFill>
                <a:hlinkClick r:id="rId3"/>
              </a:rPr>
              <a:t>https://www.horizon-europe.gouv.fr/climat-energie-cluster5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  <a:hlinkClick r:id="rId4"/>
              </a:rPr>
              <a:t>FAQ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  <a:hlinkClick r:id="rId5"/>
              </a:rPr>
              <a:t>Guides des appels 2022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</a:rPr>
              <a:t>l</a:t>
            </a:r>
            <a:r>
              <a:rPr lang="fr-FR" sz="1400" dirty="0">
                <a:solidFill>
                  <a:schemeClr val="tx2"/>
                </a:solidFill>
                <a:hlinkClick r:id="rId6"/>
              </a:rPr>
              <a:t>es textes politiques fondamentaux pour les thématiques Climat/Energie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  <a:hlinkClick r:id="rId7"/>
              </a:rPr>
              <a:t>outil offre de compétences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Les ressources juridiques et financière : </a:t>
            </a:r>
            <a:r>
              <a:rPr lang="fr-FR" sz="1200" dirty="0">
                <a:solidFill>
                  <a:srgbClr val="000000"/>
                </a:solidFill>
                <a:hlinkClick r:id="rId8"/>
              </a:rPr>
              <a:t>https://www.horizon-europe.gouv.fr/ressources-juridiques-et-financieres-24384</a:t>
            </a:r>
            <a:endParaRPr lang="fr-FR" sz="1200" dirty="0">
              <a:solidFill>
                <a:srgbClr val="000000"/>
              </a:solidFill>
            </a:endParaRPr>
          </a:p>
          <a:p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09025" y="516488"/>
            <a:ext cx="576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Le PCN Climat/Energie</a:t>
            </a:r>
          </a:p>
        </p:txBody>
      </p:sp>
    </p:spTree>
    <p:extLst>
      <p:ext uri="{BB962C8B-B14F-4D97-AF65-F5344CB8AC3E}">
        <p14:creationId xmlns:p14="http://schemas.microsoft.com/office/powerpoint/2010/main" val="221871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L’équipe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22/06/2022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91"/>
                </a:solidFill>
                <a:latin typeface="Arial"/>
              </a:rPr>
              <a:pPr defTabSz="1219170"/>
              <a:t>4</a:t>
            </a:fld>
            <a:endParaRPr lang="fr-FR" dirty="0">
              <a:solidFill>
                <a:srgbClr val="000091"/>
              </a:solidFill>
              <a:latin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90143" y="4959305"/>
            <a:ext cx="3736272" cy="938719"/>
          </a:xfrm>
          <a:prstGeom prst="rect">
            <a:avLst/>
          </a:prstGeom>
          <a:solidFill>
            <a:srgbClr val="00009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Pour questions relatives au cluster 5 (climat/énergie)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pcn-climat-energie@recherche.gouv.fr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Pour être informé en temps réel sur twitter et LinkedIn: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@</a:t>
            </a: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PCN_Climat_Ener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et PCN Climat/Energie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42" y="2544241"/>
            <a:ext cx="1062668" cy="1325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305760" y="3973614"/>
            <a:ext cx="1566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Benjamin WYNIGER </a:t>
            </a:r>
          </a:p>
          <a:p>
            <a:r>
              <a:rPr lang="fr-FR" sz="1400" dirty="0"/>
              <a:t>(coordinateur)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64953" y="3942986"/>
            <a:ext cx="151706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1400" dirty="0"/>
              <a:t>Enrico MAZZON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80" y="2562413"/>
            <a:ext cx="1057172" cy="1289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07" y="2565088"/>
            <a:ext cx="1000970" cy="128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578625" y="3979509"/>
            <a:ext cx="142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Maryline ROUSSELLE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43089" y="3995868"/>
            <a:ext cx="110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Vasile IOSUB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43" y="2564797"/>
            <a:ext cx="1210166" cy="1270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ZoneTexte 17"/>
          <p:cNvSpPr txBox="1"/>
          <p:nvPr/>
        </p:nvSpPr>
        <p:spPr>
          <a:xfrm>
            <a:off x="5763407" y="587022"/>
            <a:ext cx="576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Le PCN Climat/Energie</a:t>
            </a:r>
          </a:p>
        </p:txBody>
      </p:sp>
    </p:spTree>
    <p:extLst>
      <p:ext uri="{BB962C8B-B14F-4D97-AF65-F5344CB8AC3E}">
        <p14:creationId xmlns:p14="http://schemas.microsoft.com/office/powerpoint/2010/main" val="621068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4CEAA76-E87D-4518-B7C5-689E0EE7511F}" vid="{00D7BD8D-0F45-4634-A879-E4B96FDEFC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295</Words>
  <Application>Microsoft Office PowerPoint</Application>
  <PresentationFormat>Panorámica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1_OPÉRATEURS</vt:lpstr>
      <vt:lpstr>w</vt:lpstr>
      <vt:lpstr>Les missions</vt:lpstr>
      <vt:lpstr>Le portail national Horizon Europe </vt:lpstr>
      <vt:lpstr>L’équipe </vt:lpstr>
    </vt:vector>
  </TitlesOfParts>
  <Company>Institut Catholique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ROUSSELLE Maryline</dc:creator>
  <cp:lastModifiedBy>Marta Fernández Fornieles</cp:lastModifiedBy>
  <cp:revision>7</cp:revision>
  <dcterms:created xsi:type="dcterms:W3CDTF">2022-06-22T09:11:36Z</dcterms:created>
  <dcterms:modified xsi:type="dcterms:W3CDTF">2022-06-22T10:09:01Z</dcterms:modified>
</cp:coreProperties>
</file>