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58"/>
  </p:notesMasterIdLst>
  <p:handoutMasterIdLst>
    <p:handoutMasterId r:id="rId59"/>
  </p:handoutMasterIdLst>
  <p:sldIdLst>
    <p:sldId id="285" r:id="rId6"/>
    <p:sldId id="367" r:id="rId7"/>
    <p:sldId id="317" r:id="rId8"/>
    <p:sldId id="384" r:id="rId9"/>
    <p:sldId id="385" r:id="rId10"/>
    <p:sldId id="386" r:id="rId11"/>
    <p:sldId id="387" r:id="rId12"/>
    <p:sldId id="319" r:id="rId13"/>
    <p:sldId id="320" r:id="rId14"/>
    <p:sldId id="333" r:id="rId15"/>
    <p:sldId id="327" r:id="rId16"/>
    <p:sldId id="330" r:id="rId17"/>
    <p:sldId id="329" r:id="rId18"/>
    <p:sldId id="328" r:id="rId19"/>
    <p:sldId id="368" r:id="rId20"/>
    <p:sldId id="388" r:id="rId21"/>
    <p:sldId id="389" r:id="rId22"/>
    <p:sldId id="392" r:id="rId23"/>
    <p:sldId id="393" r:id="rId24"/>
    <p:sldId id="394" r:id="rId25"/>
    <p:sldId id="391" r:id="rId26"/>
    <p:sldId id="395" r:id="rId27"/>
    <p:sldId id="396" r:id="rId28"/>
    <p:sldId id="398" r:id="rId29"/>
    <p:sldId id="397" r:id="rId30"/>
    <p:sldId id="399" r:id="rId31"/>
    <p:sldId id="373" r:id="rId32"/>
    <p:sldId id="374" r:id="rId33"/>
    <p:sldId id="375" r:id="rId34"/>
    <p:sldId id="369" r:id="rId35"/>
    <p:sldId id="347" r:id="rId36"/>
    <p:sldId id="349" r:id="rId37"/>
    <p:sldId id="350" r:id="rId38"/>
    <p:sldId id="351" r:id="rId39"/>
    <p:sldId id="382" r:id="rId40"/>
    <p:sldId id="383" r:id="rId41"/>
    <p:sldId id="352" r:id="rId42"/>
    <p:sldId id="353" r:id="rId43"/>
    <p:sldId id="354" r:id="rId44"/>
    <p:sldId id="355" r:id="rId45"/>
    <p:sldId id="356" r:id="rId46"/>
    <p:sldId id="357" r:id="rId47"/>
    <p:sldId id="358" r:id="rId48"/>
    <p:sldId id="359" r:id="rId49"/>
    <p:sldId id="360" r:id="rId50"/>
    <p:sldId id="361" r:id="rId51"/>
    <p:sldId id="362" r:id="rId52"/>
    <p:sldId id="363" r:id="rId53"/>
    <p:sldId id="364" r:id="rId54"/>
    <p:sldId id="365" r:id="rId55"/>
    <p:sldId id="304" r:id="rId56"/>
    <p:sldId id="32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191"/>
    <a:srgbClr val="716FB3"/>
    <a:srgbClr val="47C4DD"/>
    <a:srgbClr val="009242"/>
    <a:srgbClr val="155C97"/>
    <a:srgbClr val="EFB81D"/>
    <a:srgbClr val="0356B1"/>
    <a:srgbClr val="024EA2"/>
    <a:srgbClr val="024B9C"/>
    <a:srgbClr val="035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F01D7-F7F8-43DC-90A6-7294A2ABECC3}" v="3" dt="2021-10-01T12:18:13.747"/>
    <p1510:client id="{28D11665-0856-45D1-B869-3E08EBA2D037}" v="286" dt="2021-10-07T10:44:10.466"/>
    <p1510:client id="{38190836-9455-450A-9603-21CCE87FAC6C}" v="23" dt="2021-10-04T10:21:58.378"/>
    <p1510:client id="{39D2485E-96CE-4CC3-A14E-4CDE3EC4F0B7}" v="11" dt="2021-10-04T10:39:39.123"/>
    <p1510:client id="{3B2456D7-2560-4FBC-BE54-A36616DEC046}" v="50" dt="2021-10-01T14:57:10.113"/>
    <p1510:client id="{3B49E9B5-BB0E-4748-8F88-8EDE9B012801}" v="19" dt="2021-10-04T10:13:19.986"/>
    <p1510:client id="{42D51EA6-E0F0-4880-AF09-EC74D879FB06}" v="88" dt="2021-10-06T08:10:49.465"/>
    <p1510:client id="{45A8539C-F097-46E3-9B92-749ADAB154A3}" v="38" dt="2021-10-04T10:36:51.536"/>
    <p1510:client id="{495D48BF-1B4D-44EC-82CF-A4804ACDC37C}" v="726" dt="2021-10-05T16:24:42.566"/>
    <p1510:client id="{50DFCF26-D0A9-4E23-8854-CAB1C5F7E915}" v="51" dt="2021-10-01T12:35:05.457"/>
    <p1510:client id="{5E185C18-7C52-42A9-97EF-A3D80F82101F}" v="6" dt="2021-10-07T10:55:43.896"/>
    <p1510:client id="{6C739593-BB6C-4273-96BB-A0EF33193A14}" v="2" dt="2021-10-12T07:03:14.759"/>
    <p1510:client id="{85DBB0C8-E768-A629-B0B6-A3DC662CBA49}" v="32" dt="2021-10-06T13:36:51.105"/>
    <p1510:client id="{8916C5A8-47F7-4F0C-9F6E-C327116B3422}" v="4" dt="2021-10-01T12:17:43.801"/>
    <p1510:client id="{8A0B3C2E-17F6-4CD7-A663-DC73CB10A1D7}" v="46" dt="2021-10-04T07:33:07.735"/>
    <p1510:client id="{8F3ECAD2-3081-406A-971F-56B2B6A1C5C1}" v="166" dt="2021-10-05T16:49:43.345"/>
    <p1510:client id="{8FF42765-CB8F-44BA-9E2A-659FE08052D7}" v="25" dt="2021-10-04T10:38:19.990"/>
    <p1510:client id="{95B405FD-94B1-4B53-BB4A-48B7D2DEF389}" v="133" dt="2021-10-06T10:19:48.600"/>
    <p1510:client id="{97784E65-CEE3-47E3-9571-1D9B4A1ABAB4}" v="63" dt="2021-10-06T09:59:03.424"/>
    <p1510:client id="{9A80465E-201E-4A5C-A2BA-A0B0066B88D4}" v="176" dt="2021-10-01T13:08:34.660"/>
    <p1510:client id="{9F438C98-E39A-470C-8261-82B904DE1704}" v="14" dt="2021-10-01T10:09:09.255"/>
    <p1510:client id="{A27F75BB-128F-4736-9ABE-2A873F7A5689}" v="185" dt="2021-10-05T20:18:31.511"/>
    <p1510:client id="{AA29EAC8-63D9-42A1-AB58-4766E4B5CFB0}" v="26" dt="2021-10-07T14:15:34.300"/>
    <p1510:client id="{AE82DE68-4B02-44DF-8893-D9E0393809A0}" v="108" dt="2021-10-06T09:18:00.434"/>
    <p1510:client id="{B213EDFB-66BF-43E2-8AB6-54E672F95105}" v="193" dt="2021-10-06T07:26:52.285"/>
    <p1510:client id="{B5240F04-801F-469B-B741-5F368109C61C}" v="45" dt="2021-10-06T07:47:55.747"/>
    <p1510:client id="{C66B678B-5EBE-48A8-87A9-38EEBE55A270}" v="54" dt="2021-10-01T12:15:53.107"/>
    <p1510:client id="{EFA592B6-7303-44B4-B692-5C883BCD838D}" v="587" dt="2021-10-15T08:24:34.654"/>
    <p1510:client id="{F515A7B8-A519-442A-8950-48D2D60B0B74}" v="202" dt="2021-10-01T10:47:58.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74" autoAdjust="0"/>
    <p:restoredTop sz="96395" autoAdjust="0"/>
  </p:normalViewPr>
  <p:slideViewPr>
    <p:cSldViewPr snapToGrid="0">
      <p:cViewPr varScale="1">
        <p:scale>
          <a:sx n="33" d="100"/>
          <a:sy n="33" d="100"/>
        </p:scale>
        <p:origin x="56" y="820"/>
      </p:cViewPr>
      <p:guideLst>
        <p:guide orient="horz" pos="2092"/>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 MALDEGHEM Marie (EACEA)" userId="S::marie.van-maldeghem@ec.europa.eu::cfe710fc-24f3-4cc2-ad53-6d7353ea1335" providerId="AD" clId="Web-{9A80465E-201E-4A5C-A2BA-A0B0066B88D4}"/>
    <pc:docChg chg="modSld">
      <pc:chgData name="VAN MALDEGHEM Marie (EACEA)" userId="S::marie.van-maldeghem@ec.europa.eu::cfe710fc-24f3-4cc2-ad53-6d7353ea1335" providerId="AD" clId="Web-{9A80465E-201E-4A5C-A2BA-A0B0066B88D4}" dt="2021-10-01T13:08:34.660" v="172" actId="20577"/>
      <pc:docMkLst>
        <pc:docMk/>
      </pc:docMkLst>
      <pc:sldChg chg="modSp">
        <pc:chgData name="VAN MALDEGHEM Marie (EACEA)" userId="S::marie.van-maldeghem@ec.europa.eu::cfe710fc-24f3-4cc2-ad53-6d7353ea1335" providerId="AD" clId="Web-{9A80465E-201E-4A5C-A2BA-A0B0066B88D4}" dt="2021-10-01T13:04:28.873" v="129" actId="20577"/>
        <pc:sldMkLst>
          <pc:docMk/>
          <pc:sldMk cId="2170406869" sldId="300"/>
        </pc:sldMkLst>
        <pc:spChg chg="mod">
          <ac:chgData name="VAN MALDEGHEM Marie (EACEA)" userId="S::marie.van-maldeghem@ec.europa.eu::cfe710fc-24f3-4cc2-ad53-6d7353ea1335" providerId="AD" clId="Web-{9A80465E-201E-4A5C-A2BA-A0B0066B88D4}" dt="2021-10-01T13:04:28.873" v="129" actId="20577"/>
          <ac:spMkLst>
            <pc:docMk/>
            <pc:sldMk cId="2170406869" sldId="300"/>
            <ac:spMk id="2" creationId="{00000000-0000-0000-0000-000000000000}"/>
          </ac:spMkLst>
        </pc:spChg>
      </pc:sldChg>
      <pc:sldChg chg="modSp">
        <pc:chgData name="VAN MALDEGHEM Marie (EACEA)" userId="S::marie.van-maldeghem@ec.europa.eu::cfe710fc-24f3-4cc2-ad53-6d7353ea1335" providerId="AD" clId="Web-{9A80465E-201E-4A5C-A2BA-A0B0066B88D4}" dt="2021-10-01T13:08:34.660" v="172" actId="20577"/>
        <pc:sldMkLst>
          <pc:docMk/>
          <pc:sldMk cId="2749757466" sldId="307"/>
        </pc:sldMkLst>
        <pc:spChg chg="mod">
          <ac:chgData name="VAN MALDEGHEM Marie (EACEA)" userId="S::marie.van-maldeghem@ec.europa.eu::cfe710fc-24f3-4cc2-ad53-6d7353ea1335" providerId="AD" clId="Web-{9A80465E-201E-4A5C-A2BA-A0B0066B88D4}" dt="2021-10-01T13:08:34.660" v="172" actId="20577"/>
          <ac:spMkLst>
            <pc:docMk/>
            <pc:sldMk cId="2749757466" sldId="307"/>
            <ac:spMk id="2" creationId="{E4793D4A-8965-4338-94E7-DFBD26D077CC}"/>
          </ac:spMkLst>
        </pc:spChg>
      </pc:sldChg>
    </pc:docChg>
  </pc:docChgLst>
  <pc:docChgLst>
    <pc:chgData name="VAN MALDEGHEM Marie (EACEA)" userId="S::marie.van-maldeghem@ec.europa.eu::cfe710fc-24f3-4cc2-ad53-6d7353ea1335" providerId="AD" clId="Web-{3B49E9B5-BB0E-4748-8F88-8EDE9B012801}"/>
    <pc:docChg chg="modSld">
      <pc:chgData name="VAN MALDEGHEM Marie (EACEA)" userId="S::marie.van-maldeghem@ec.europa.eu::cfe710fc-24f3-4cc2-ad53-6d7353ea1335" providerId="AD" clId="Web-{3B49E9B5-BB0E-4748-8F88-8EDE9B012801}" dt="2021-10-04T10:13:16.532" v="16" actId="20577"/>
      <pc:docMkLst>
        <pc:docMk/>
      </pc:docMkLst>
      <pc:sldChg chg="modSp">
        <pc:chgData name="VAN MALDEGHEM Marie (EACEA)" userId="S::marie.van-maldeghem@ec.europa.eu::cfe710fc-24f3-4cc2-ad53-6d7353ea1335" providerId="AD" clId="Web-{3B49E9B5-BB0E-4748-8F88-8EDE9B012801}" dt="2021-10-04T10:11:52.981" v="8" actId="20577"/>
        <pc:sldMkLst>
          <pc:docMk/>
          <pc:sldMk cId="3318906094" sldId="289"/>
        </pc:sldMkLst>
        <pc:spChg chg="mod">
          <ac:chgData name="VAN MALDEGHEM Marie (EACEA)" userId="S::marie.van-maldeghem@ec.europa.eu::cfe710fc-24f3-4cc2-ad53-6d7353ea1335" providerId="AD" clId="Web-{3B49E9B5-BB0E-4748-8F88-8EDE9B012801}" dt="2021-10-04T10:11:52.981" v="8" actId="20577"/>
          <ac:spMkLst>
            <pc:docMk/>
            <pc:sldMk cId="3318906094" sldId="289"/>
            <ac:spMk id="2" creationId="{00000000-0000-0000-0000-000000000000}"/>
          </ac:spMkLst>
        </pc:spChg>
      </pc:sldChg>
      <pc:sldChg chg="modSp">
        <pc:chgData name="VAN MALDEGHEM Marie (EACEA)" userId="S::marie.van-maldeghem@ec.europa.eu::cfe710fc-24f3-4cc2-ad53-6d7353ea1335" providerId="AD" clId="Web-{3B49E9B5-BB0E-4748-8F88-8EDE9B012801}" dt="2021-10-04T10:13:16.532" v="16" actId="20577"/>
        <pc:sldMkLst>
          <pc:docMk/>
          <pc:sldMk cId="1359718209" sldId="299"/>
        </pc:sldMkLst>
        <pc:spChg chg="mod">
          <ac:chgData name="VAN MALDEGHEM Marie (EACEA)" userId="S::marie.van-maldeghem@ec.europa.eu::cfe710fc-24f3-4cc2-ad53-6d7353ea1335" providerId="AD" clId="Web-{3B49E9B5-BB0E-4748-8F88-8EDE9B012801}" dt="2021-10-04T10:13:16.532" v="16" actId="20577"/>
          <ac:spMkLst>
            <pc:docMk/>
            <pc:sldMk cId="1359718209" sldId="299"/>
            <ac:spMk id="2" creationId="{00000000-0000-0000-0000-000000000000}"/>
          </ac:spMkLst>
        </pc:spChg>
      </pc:sldChg>
    </pc:docChg>
  </pc:docChgLst>
  <pc:docChgLst>
    <pc:chgData name="VAN MALDEGHEM Marie (EACEA)" userId="S::marie.van-maldeghem@ec.europa.eu::cfe710fc-24f3-4cc2-ad53-6d7353ea1335" providerId="AD" clId="Web-{EFA592B6-7303-44B4-B692-5C883BCD838D}"/>
    <pc:docChg chg="addSld modSld">
      <pc:chgData name="VAN MALDEGHEM Marie (EACEA)" userId="S::marie.van-maldeghem@ec.europa.eu::cfe710fc-24f3-4cc2-ad53-6d7353ea1335" providerId="AD" clId="Web-{EFA592B6-7303-44B4-B692-5C883BCD838D}" dt="2021-10-15T08:24:34.654" v="347" actId="1076"/>
      <pc:docMkLst>
        <pc:docMk/>
      </pc:docMkLst>
      <pc:sldChg chg="modSp">
        <pc:chgData name="VAN MALDEGHEM Marie (EACEA)" userId="S::marie.van-maldeghem@ec.europa.eu::cfe710fc-24f3-4cc2-ad53-6d7353ea1335" providerId="AD" clId="Web-{EFA592B6-7303-44B4-B692-5C883BCD838D}" dt="2021-10-15T08:24:34.654" v="347" actId="1076"/>
        <pc:sldMkLst>
          <pc:docMk/>
          <pc:sldMk cId="1156466467" sldId="304"/>
        </pc:sldMkLst>
        <pc:spChg chg="mod">
          <ac:chgData name="VAN MALDEGHEM Marie (EACEA)" userId="S::marie.van-maldeghem@ec.europa.eu::cfe710fc-24f3-4cc2-ad53-6d7353ea1335" providerId="AD" clId="Web-{EFA592B6-7303-44B4-B692-5C883BCD838D}" dt="2021-10-15T08:22:20.678" v="308" actId="20577"/>
          <ac:spMkLst>
            <pc:docMk/>
            <pc:sldMk cId="1156466467" sldId="304"/>
            <ac:spMk id="13" creationId="{00000000-0000-0000-0000-000000000000}"/>
          </ac:spMkLst>
        </pc:spChg>
        <pc:spChg chg="mod">
          <ac:chgData name="VAN MALDEGHEM Marie (EACEA)" userId="S::marie.van-maldeghem@ec.europa.eu::cfe710fc-24f3-4cc2-ad53-6d7353ea1335" providerId="AD" clId="Web-{EFA592B6-7303-44B4-B692-5C883BCD838D}" dt="2021-10-15T08:24:34.654" v="347" actId="1076"/>
          <ac:spMkLst>
            <pc:docMk/>
            <pc:sldMk cId="1156466467" sldId="304"/>
            <ac:spMk id="14" creationId="{00000000-0000-0000-0000-000000000000}"/>
          </ac:spMkLst>
        </pc:spChg>
      </pc:sldChg>
      <pc:sldChg chg="modSp">
        <pc:chgData name="VAN MALDEGHEM Marie (EACEA)" userId="S::marie.van-maldeghem@ec.europa.eu::cfe710fc-24f3-4cc2-ad53-6d7353ea1335" providerId="AD" clId="Web-{EFA592B6-7303-44B4-B692-5C883BCD838D}" dt="2021-10-15T07:46:21.976" v="16" actId="20577"/>
        <pc:sldMkLst>
          <pc:docMk/>
          <pc:sldMk cId="2749757466" sldId="307"/>
        </pc:sldMkLst>
        <pc:spChg chg="mod">
          <ac:chgData name="VAN MALDEGHEM Marie (EACEA)" userId="S::marie.van-maldeghem@ec.europa.eu::cfe710fc-24f3-4cc2-ad53-6d7353ea1335" providerId="AD" clId="Web-{EFA592B6-7303-44B4-B692-5C883BCD838D}" dt="2021-10-15T07:46:21.976" v="16" actId="20577"/>
          <ac:spMkLst>
            <pc:docMk/>
            <pc:sldMk cId="2749757466" sldId="307"/>
            <ac:spMk id="4" creationId="{81BE64D3-9E75-43BB-A6FB-F3C91D1804E8}"/>
          </ac:spMkLst>
        </pc:spChg>
      </pc:sldChg>
      <pc:sldChg chg="delSp modSp add replId">
        <pc:chgData name="VAN MALDEGHEM Marie (EACEA)" userId="S::marie.van-maldeghem@ec.europa.eu::cfe710fc-24f3-4cc2-ad53-6d7353ea1335" providerId="AD" clId="Web-{EFA592B6-7303-44B4-B692-5C883BCD838D}" dt="2021-10-15T08:23:58.558" v="346" actId="20577"/>
        <pc:sldMkLst>
          <pc:docMk/>
          <pc:sldMk cId="1787034717" sldId="314"/>
        </pc:sldMkLst>
        <pc:spChg chg="del">
          <ac:chgData name="VAN MALDEGHEM Marie (EACEA)" userId="S::marie.van-maldeghem@ec.europa.eu::cfe710fc-24f3-4cc2-ad53-6d7353ea1335" providerId="AD" clId="Web-{EFA592B6-7303-44B4-B692-5C883BCD838D}" dt="2021-10-15T07:49:20.969" v="36"/>
          <ac:spMkLst>
            <pc:docMk/>
            <pc:sldMk cId="1787034717" sldId="314"/>
            <ac:spMk id="3" creationId="{00000000-0000-0000-0000-000000000000}"/>
          </ac:spMkLst>
        </pc:spChg>
        <pc:spChg chg="mod">
          <ac:chgData name="VAN MALDEGHEM Marie (EACEA)" userId="S::marie.van-maldeghem@ec.europa.eu::cfe710fc-24f3-4cc2-ad53-6d7353ea1335" providerId="AD" clId="Web-{EFA592B6-7303-44B4-B692-5C883BCD838D}" dt="2021-10-15T08:12:11.976" v="225" actId="1076"/>
          <ac:spMkLst>
            <pc:docMk/>
            <pc:sldMk cId="1787034717" sldId="314"/>
            <ac:spMk id="4" creationId="{00000000-0000-0000-0000-000000000000}"/>
          </ac:spMkLst>
        </pc:spChg>
        <pc:spChg chg="del">
          <ac:chgData name="VAN MALDEGHEM Marie (EACEA)" userId="S::marie.van-maldeghem@ec.europa.eu::cfe710fc-24f3-4cc2-ad53-6d7353ea1335" providerId="AD" clId="Web-{EFA592B6-7303-44B4-B692-5C883BCD838D}" dt="2021-10-15T07:49:23.344" v="38"/>
          <ac:spMkLst>
            <pc:docMk/>
            <pc:sldMk cId="1787034717" sldId="314"/>
            <ac:spMk id="9" creationId="{00000000-0000-0000-0000-000000000000}"/>
          </ac:spMkLst>
        </pc:spChg>
        <pc:spChg chg="del">
          <ac:chgData name="VAN MALDEGHEM Marie (EACEA)" userId="S::marie.van-maldeghem@ec.europa.eu::cfe710fc-24f3-4cc2-ad53-6d7353ea1335" providerId="AD" clId="Web-{EFA592B6-7303-44B4-B692-5C883BCD838D}" dt="2021-10-15T07:49:25.422" v="40"/>
          <ac:spMkLst>
            <pc:docMk/>
            <pc:sldMk cId="1787034717" sldId="314"/>
            <ac:spMk id="11" creationId="{00000000-0000-0000-0000-000000000000}"/>
          </ac:spMkLst>
        </pc:spChg>
        <pc:spChg chg="mod">
          <ac:chgData name="VAN MALDEGHEM Marie (EACEA)" userId="S::marie.van-maldeghem@ec.europa.eu::cfe710fc-24f3-4cc2-ad53-6d7353ea1335" providerId="AD" clId="Web-{EFA592B6-7303-44B4-B692-5C883BCD838D}" dt="2021-10-15T08:19:53.218" v="296" actId="1076"/>
          <ac:spMkLst>
            <pc:docMk/>
            <pc:sldMk cId="1787034717" sldId="314"/>
            <ac:spMk id="13" creationId="{00000000-0000-0000-0000-000000000000}"/>
          </ac:spMkLst>
        </pc:spChg>
        <pc:spChg chg="mod">
          <ac:chgData name="VAN MALDEGHEM Marie (EACEA)" userId="S::marie.van-maldeghem@ec.europa.eu::cfe710fc-24f3-4cc2-ad53-6d7353ea1335" providerId="AD" clId="Web-{EFA592B6-7303-44B4-B692-5C883BCD838D}" dt="2021-10-15T08:23:58.558" v="346" actId="20577"/>
          <ac:spMkLst>
            <pc:docMk/>
            <pc:sldMk cId="1787034717" sldId="314"/>
            <ac:spMk id="14" creationId="{00000000-0000-0000-0000-000000000000}"/>
          </ac:spMkLst>
        </pc:spChg>
        <pc:cxnChg chg="del">
          <ac:chgData name="VAN MALDEGHEM Marie (EACEA)" userId="S::marie.van-maldeghem@ec.europa.eu::cfe710fc-24f3-4cc2-ad53-6d7353ea1335" providerId="AD" clId="Web-{EFA592B6-7303-44B4-B692-5C883BCD838D}" dt="2021-10-15T07:49:22.375" v="37"/>
          <ac:cxnSpMkLst>
            <pc:docMk/>
            <pc:sldMk cId="1787034717" sldId="314"/>
            <ac:cxnSpMk id="15" creationId="{00000000-0000-0000-0000-000000000000}"/>
          </ac:cxnSpMkLst>
        </pc:cxnChg>
        <pc:cxnChg chg="del">
          <ac:chgData name="VAN MALDEGHEM Marie (EACEA)" userId="S::marie.van-maldeghem@ec.europa.eu::cfe710fc-24f3-4cc2-ad53-6d7353ea1335" providerId="AD" clId="Web-{EFA592B6-7303-44B4-B692-5C883BCD838D}" dt="2021-10-15T07:49:26.625" v="41"/>
          <ac:cxnSpMkLst>
            <pc:docMk/>
            <pc:sldMk cId="1787034717" sldId="314"/>
            <ac:cxnSpMk id="17" creationId="{00000000-0000-0000-0000-000000000000}"/>
          </ac:cxnSpMkLst>
        </pc:cxnChg>
        <pc:cxnChg chg="del">
          <ac:chgData name="VAN MALDEGHEM Marie (EACEA)" userId="S::marie.van-maldeghem@ec.europa.eu::cfe710fc-24f3-4cc2-ad53-6d7353ea1335" providerId="AD" clId="Web-{EFA592B6-7303-44B4-B692-5C883BCD838D}" dt="2021-10-15T07:49:24.547" v="39"/>
          <ac:cxnSpMkLst>
            <pc:docMk/>
            <pc:sldMk cId="1787034717" sldId="314"/>
            <ac:cxnSpMk id="18" creationId="{00000000-0000-0000-0000-000000000000}"/>
          </ac:cxnSpMkLst>
        </pc:cxnChg>
      </pc:sldChg>
    </pc:docChg>
  </pc:docChgLst>
  <pc:docChgLst>
    <pc:chgData name="VAN MALDEGHEM Marie (EACEA)" userId="S::marie.van-maldeghem@ec.europa.eu::cfe710fc-24f3-4cc2-ad53-6d7353ea1335" providerId="AD" clId="Web-{8F3ECAD2-3081-406A-971F-56B2B6A1C5C1}"/>
    <pc:docChg chg="delSld modSld">
      <pc:chgData name="VAN MALDEGHEM Marie (EACEA)" userId="S::marie.van-maldeghem@ec.europa.eu::cfe710fc-24f3-4cc2-ad53-6d7353ea1335" providerId="AD" clId="Web-{8F3ECAD2-3081-406A-971F-56B2B6A1C5C1}" dt="2021-10-05T16:49:40.986" v="155" actId="20577"/>
      <pc:docMkLst>
        <pc:docMk/>
      </pc:docMkLst>
      <pc:sldChg chg="del">
        <pc:chgData name="VAN MALDEGHEM Marie (EACEA)" userId="S::marie.van-maldeghem@ec.europa.eu::cfe710fc-24f3-4cc2-ad53-6d7353ea1335" providerId="AD" clId="Web-{8F3ECAD2-3081-406A-971F-56B2B6A1C5C1}" dt="2021-10-05T16:43:21.805" v="95"/>
        <pc:sldMkLst>
          <pc:docMk/>
          <pc:sldMk cId="3992300003" sldId="306"/>
        </pc:sldMkLst>
      </pc:sldChg>
      <pc:sldChg chg="addSp modSp addAnim">
        <pc:chgData name="VAN MALDEGHEM Marie (EACEA)" userId="S::marie.van-maldeghem@ec.europa.eu::cfe710fc-24f3-4cc2-ad53-6d7353ea1335" providerId="AD" clId="Web-{8F3ECAD2-3081-406A-971F-56B2B6A1C5C1}" dt="2021-10-05T16:49:26.985" v="154" actId="20577"/>
        <pc:sldMkLst>
          <pc:docMk/>
          <pc:sldMk cId="2749757466" sldId="307"/>
        </pc:sldMkLst>
        <pc:spChg chg="add mod">
          <ac:chgData name="VAN MALDEGHEM Marie (EACEA)" userId="S::marie.van-maldeghem@ec.europa.eu::cfe710fc-24f3-4cc2-ad53-6d7353ea1335" providerId="AD" clId="Web-{8F3ECAD2-3081-406A-971F-56B2B6A1C5C1}" dt="2021-10-05T16:47:00.451" v="123" actId="1076"/>
          <ac:spMkLst>
            <pc:docMk/>
            <pc:sldMk cId="2749757466" sldId="307"/>
            <ac:spMk id="2" creationId="{88F3DF50-A118-4729-8E79-8E4F41D7412B}"/>
          </ac:spMkLst>
        </pc:spChg>
        <pc:spChg chg="mod">
          <ac:chgData name="VAN MALDEGHEM Marie (EACEA)" userId="S::marie.van-maldeghem@ec.europa.eu::cfe710fc-24f3-4cc2-ad53-6d7353ea1335" providerId="AD" clId="Web-{8F3ECAD2-3081-406A-971F-56B2B6A1C5C1}" dt="2021-10-05T16:45:07.745" v="110" actId="14100"/>
          <ac:spMkLst>
            <pc:docMk/>
            <pc:sldMk cId="2749757466" sldId="307"/>
            <ac:spMk id="4" creationId="{81BE64D3-9E75-43BB-A6FB-F3C91D1804E8}"/>
          </ac:spMkLst>
        </pc:spChg>
        <pc:spChg chg="add mod">
          <ac:chgData name="VAN MALDEGHEM Marie (EACEA)" userId="S::marie.van-maldeghem@ec.europa.eu::cfe710fc-24f3-4cc2-ad53-6d7353ea1335" providerId="AD" clId="Web-{8F3ECAD2-3081-406A-971F-56B2B6A1C5C1}" dt="2021-10-05T16:47:00.498" v="124" actId="1076"/>
          <ac:spMkLst>
            <pc:docMk/>
            <pc:sldMk cId="2749757466" sldId="307"/>
            <ac:spMk id="6" creationId="{44AFD329-3A81-4AB3-B894-23DAAA576315}"/>
          </ac:spMkLst>
        </pc:spChg>
        <pc:spChg chg="mod">
          <ac:chgData name="VAN MALDEGHEM Marie (EACEA)" userId="S::marie.van-maldeghem@ec.europa.eu::cfe710fc-24f3-4cc2-ad53-6d7353ea1335" providerId="AD" clId="Web-{8F3ECAD2-3081-406A-971F-56B2B6A1C5C1}" dt="2021-10-05T16:48:09.968" v="135" actId="14100"/>
          <ac:spMkLst>
            <pc:docMk/>
            <pc:sldMk cId="2749757466" sldId="307"/>
            <ac:spMk id="8" creationId="{A989CC38-7C3D-49AF-8E7C-6074777E8F71}"/>
          </ac:spMkLst>
        </pc:spChg>
        <pc:spChg chg="add">
          <ac:chgData name="VAN MALDEGHEM Marie (EACEA)" userId="S::marie.van-maldeghem@ec.europa.eu::cfe710fc-24f3-4cc2-ad53-6d7353ea1335" providerId="AD" clId="Web-{8F3ECAD2-3081-406A-971F-56B2B6A1C5C1}" dt="2021-10-05T16:47:33.842" v="127"/>
          <ac:spMkLst>
            <pc:docMk/>
            <pc:sldMk cId="2749757466" sldId="307"/>
            <ac:spMk id="10" creationId="{7326DF28-23C2-4583-A0FE-88EEFEDF496D}"/>
          </ac:spMkLst>
        </pc:spChg>
        <pc:spChg chg="add">
          <ac:chgData name="VAN MALDEGHEM Marie (EACEA)" userId="S::marie.van-maldeghem@ec.europa.eu::cfe710fc-24f3-4cc2-ad53-6d7353ea1335" providerId="AD" clId="Web-{8F3ECAD2-3081-406A-971F-56B2B6A1C5C1}" dt="2021-10-05T16:47:33.873" v="128"/>
          <ac:spMkLst>
            <pc:docMk/>
            <pc:sldMk cId="2749757466" sldId="307"/>
            <ac:spMk id="12" creationId="{552C3A3E-E020-4340-99AC-748AB36B9BC7}"/>
          </ac:spMkLst>
        </pc:spChg>
        <pc:spChg chg="add mod">
          <ac:chgData name="VAN MALDEGHEM Marie (EACEA)" userId="S::marie.van-maldeghem@ec.europa.eu::cfe710fc-24f3-4cc2-ad53-6d7353ea1335" providerId="AD" clId="Web-{8F3ECAD2-3081-406A-971F-56B2B6A1C5C1}" dt="2021-10-05T16:49:26.985" v="154" actId="20577"/>
          <ac:spMkLst>
            <pc:docMk/>
            <pc:sldMk cId="2749757466" sldId="307"/>
            <ac:spMk id="14" creationId="{8FAE1DFC-C6AB-4DCC-A53D-D6AEE7EE7739}"/>
          </ac:spMkLst>
        </pc:spChg>
      </pc:sldChg>
      <pc:sldChg chg="del">
        <pc:chgData name="VAN MALDEGHEM Marie (EACEA)" userId="S::marie.van-maldeghem@ec.europa.eu::cfe710fc-24f3-4cc2-ad53-6d7353ea1335" providerId="AD" clId="Web-{8F3ECAD2-3081-406A-971F-56B2B6A1C5C1}" dt="2021-10-05T16:43:29.602" v="96"/>
        <pc:sldMkLst>
          <pc:docMk/>
          <pc:sldMk cId="1569565625" sldId="309"/>
        </pc:sldMkLst>
      </pc:sldChg>
      <pc:sldChg chg="addSp modSp addAnim">
        <pc:chgData name="VAN MALDEGHEM Marie (EACEA)" userId="S::marie.van-maldeghem@ec.europa.eu::cfe710fc-24f3-4cc2-ad53-6d7353ea1335" providerId="AD" clId="Web-{8F3ECAD2-3081-406A-971F-56B2B6A1C5C1}" dt="2021-10-05T16:49:40.986" v="155" actId="20577"/>
        <pc:sldMkLst>
          <pc:docMk/>
          <pc:sldMk cId="4263527024" sldId="310"/>
        </pc:sldMkLst>
        <pc:spChg chg="add mod">
          <ac:chgData name="VAN MALDEGHEM Marie (EACEA)" userId="S::marie.van-maldeghem@ec.europa.eu::cfe710fc-24f3-4cc2-ad53-6d7353ea1335" providerId="AD" clId="Web-{8F3ECAD2-3081-406A-971F-56B2B6A1C5C1}" dt="2021-10-05T16:46:44.075" v="121" actId="1076"/>
          <ac:spMkLst>
            <pc:docMk/>
            <pc:sldMk cId="4263527024" sldId="310"/>
            <ac:spMk id="4" creationId="{5D295153-E4BD-4805-9BD7-A3BC2E520275}"/>
          </ac:spMkLst>
        </pc:spChg>
        <pc:spChg chg="add mod">
          <ac:chgData name="VAN MALDEGHEM Marie (EACEA)" userId="S::marie.van-maldeghem@ec.europa.eu::cfe710fc-24f3-4cc2-ad53-6d7353ea1335" providerId="AD" clId="Web-{8F3ECAD2-3081-406A-971F-56B2B6A1C5C1}" dt="2021-10-05T16:46:44.091" v="122" actId="1076"/>
          <ac:spMkLst>
            <pc:docMk/>
            <pc:sldMk cId="4263527024" sldId="310"/>
            <ac:spMk id="5" creationId="{B4785311-0B29-4D07-BBBD-965269724555}"/>
          </ac:spMkLst>
        </pc:spChg>
        <pc:spChg chg="add">
          <ac:chgData name="VAN MALDEGHEM Marie (EACEA)" userId="S::marie.van-maldeghem@ec.europa.eu::cfe710fc-24f3-4cc2-ad53-6d7353ea1335" providerId="AD" clId="Web-{8F3ECAD2-3081-406A-971F-56B2B6A1C5C1}" dt="2021-10-05T16:47:23.436" v="125"/>
          <ac:spMkLst>
            <pc:docMk/>
            <pc:sldMk cId="4263527024" sldId="310"/>
            <ac:spMk id="7" creationId="{25F874DB-A7CA-40EC-B5F1-90A5BF29BB44}"/>
          </ac:spMkLst>
        </pc:spChg>
        <pc:spChg chg="mod">
          <ac:chgData name="VAN MALDEGHEM Marie (EACEA)" userId="S::marie.van-maldeghem@ec.europa.eu::cfe710fc-24f3-4cc2-ad53-6d7353ea1335" providerId="AD" clId="Web-{8F3ECAD2-3081-406A-971F-56B2B6A1C5C1}" dt="2021-10-05T16:46:07.246" v="118" actId="14100"/>
          <ac:spMkLst>
            <pc:docMk/>
            <pc:sldMk cId="4263527024" sldId="310"/>
            <ac:spMk id="8" creationId="{00000000-0000-0000-0000-000000000000}"/>
          </ac:spMkLst>
        </pc:spChg>
        <pc:spChg chg="add">
          <ac:chgData name="VAN MALDEGHEM Marie (EACEA)" userId="S::marie.van-maldeghem@ec.europa.eu::cfe710fc-24f3-4cc2-ad53-6d7353ea1335" providerId="AD" clId="Web-{8F3ECAD2-3081-406A-971F-56B2B6A1C5C1}" dt="2021-10-05T16:47:23.451" v="126"/>
          <ac:spMkLst>
            <pc:docMk/>
            <pc:sldMk cId="4263527024" sldId="310"/>
            <ac:spMk id="11" creationId="{F35457E8-AC8A-4767-80B4-4AC10EA47CE9}"/>
          </ac:spMkLst>
        </pc:spChg>
        <pc:spChg chg="mod">
          <ac:chgData name="VAN MALDEGHEM Marie (EACEA)" userId="S::marie.van-maldeghem@ec.europa.eu::cfe710fc-24f3-4cc2-ad53-6d7353ea1335" providerId="AD" clId="Web-{8F3ECAD2-3081-406A-971F-56B2B6A1C5C1}" dt="2021-10-05T16:48:43.219" v="146" actId="14100"/>
          <ac:spMkLst>
            <pc:docMk/>
            <pc:sldMk cId="4263527024" sldId="310"/>
            <ac:spMk id="13" creationId="{3121112A-4887-4602-A893-1FA7C88DE7F1}"/>
          </ac:spMkLst>
        </pc:spChg>
        <pc:spChg chg="add mod">
          <ac:chgData name="VAN MALDEGHEM Marie (EACEA)" userId="S::marie.van-maldeghem@ec.europa.eu::cfe710fc-24f3-4cc2-ad53-6d7353ea1335" providerId="AD" clId="Web-{8F3ECAD2-3081-406A-971F-56B2B6A1C5C1}" dt="2021-10-05T16:49:40.986" v="155" actId="20577"/>
          <ac:spMkLst>
            <pc:docMk/>
            <pc:sldMk cId="4263527024" sldId="310"/>
            <ac:spMk id="15" creationId="{8F0FE5BB-0F1B-4E6B-A49C-D50CD3DFFEBA}"/>
          </ac:spMkLst>
        </pc:spChg>
      </pc:sldChg>
      <pc:sldChg chg="modSp addAnim delAnim">
        <pc:chgData name="VAN MALDEGHEM Marie (EACEA)" userId="S::marie.van-maldeghem@ec.europa.eu::cfe710fc-24f3-4cc2-ad53-6d7353ea1335" providerId="AD" clId="Web-{8F3ECAD2-3081-406A-971F-56B2B6A1C5C1}" dt="2021-10-05T16:42:33.429" v="94" actId="20577"/>
        <pc:sldMkLst>
          <pc:docMk/>
          <pc:sldMk cId="1875782166" sldId="311"/>
        </pc:sldMkLst>
        <pc:spChg chg="mod">
          <ac:chgData name="VAN MALDEGHEM Marie (EACEA)" userId="S::marie.van-maldeghem@ec.europa.eu::cfe710fc-24f3-4cc2-ad53-6d7353ea1335" providerId="AD" clId="Web-{8F3ECAD2-3081-406A-971F-56B2B6A1C5C1}" dt="2021-10-05T16:42:33.429" v="94" actId="20577"/>
          <ac:spMkLst>
            <pc:docMk/>
            <pc:sldMk cId="1875782166" sldId="311"/>
            <ac:spMk id="8" creationId="{A989CC38-7C3D-49AF-8E7C-6074777E8F71}"/>
          </ac:spMkLst>
        </pc:spChg>
        <pc:spChg chg="mod">
          <ac:chgData name="VAN MALDEGHEM Marie (EACEA)" userId="S::marie.van-maldeghem@ec.europa.eu::cfe710fc-24f3-4cc2-ad53-6d7353ea1335" providerId="AD" clId="Web-{8F3ECAD2-3081-406A-971F-56B2B6A1C5C1}" dt="2021-10-05T16:41:56.084" v="93" actId="14100"/>
          <ac:spMkLst>
            <pc:docMk/>
            <pc:sldMk cId="1875782166" sldId="311"/>
            <ac:spMk id="13" creationId="{D04665D9-6CBA-4A0C-8C7F-B54C12378670}"/>
          </ac:spMkLst>
        </pc:spChg>
        <pc:spChg chg="mod">
          <ac:chgData name="VAN MALDEGHEM Marie (EACEA)" userId="S::marie.van-maldeghem@ec.europa.eu::cfe710fc-24f3-4cc2-ad53-6d7353ea1335" providerId="AD" clId="Web-{8F3ECAD2-3081-406A-971F-56B2B6A1C5C1}" dt="2021-10-05T16:40:47.739" v="81" actId="1076"/>
          <ac:spMkLst>
            <pc:docMk/>
            <pc:sldMk cId="1875782166" sldId="311"/>
            <ac:spMk id="17" creationId="{A839805F-6FBE-4EAE-8398-5EBE8F0E1DE4}"/>
          </ac:spMkLst>
        </pc:spChg>
        <pc:spChg chg="mod">
          <ac:chgData name="VAN MALDEGHEM Marie (EACEA)" userId="S::marie.van-maldeghem@ec.europa.eu::cfe710fc-24f3-4cc2-ad53-6d7353ea1335" providerId="AD" clId="Web-{8F3ECAD2-3081-406A-971F-56B2B6A1C5C1}" dt="2021-10-05T16:40:47.755" v="82" actId="1076"/>
          <ac:spMkLst>
            <pc:docMk/>
            <pc:sldMk cId="1875782166" sldId="311"/>
            <ac:spMk id="19" creationId="{6ED638A2-6A3F-4D43-AC4E-FDC34CE6535E}"/>
          </ac:spMkLst>
        </pc:spChg>
        <pc:spChg chg="mod">
          <ac:chgData name="VAN MALDEGHEM Marie (EACEA)" userId="S::marie.van-maldeghem@ec.europa.eu::cfe710fc-24f3-4cc2-ad53-6d7353ea1335" providerId="AD" clId="Web-{8F3ECAD2-3081-406A-971F-56B2B6A1C5C1}" dt="2021-10-05T16:41:22.896" v="89" actId="1076"/>
          <ac:spMkLst>
            <pc:docMk/>
            <pc:sldMk cId="1875782166" sldId="311"/>
            <ac:spMk id="20" creationId="{EFC2CE82-2D3E-4D19-B082-93D7B0ABCF8D}"/>
          </ac:spMkLst>
        </pc:spChg>
        <pc:spChg chg="mod">
          <ac:chgData name="VAN MALDEGHEM Marie (EACEA)" userId="S::marie.van-maldeghem@ec.europa.eu::cfe710fc-24f3-4cc2-ad53-6d7353ea1335" providerId="AD" clId="Web-{8F3ECAD2-3081-406A-971F-56B2B6A1C5C1}" dt="2021-10-05T16:41:34.803" v="90" actId="1076"/>
          <ac:spMkLst>
            <pc:docMk/>
            <pc:sldMk cId="1875782166" sldId="311"/>
            <ac:spMk id="21" creationId="{CAD91163-6687-46DB-A30F-C69199B9993D}"/>
          </ac:spMkLst>
        </pc:spChg>
        <pc:spChg chg="mod">
          <ac:chgData name="VAN MALDEGHEM Marie (EACEA)" userId="S::marie.van-maldeghem@ec.europa.eu::cfe710fc-24f3-4cc2-ad53-6d7353ea1335" providerId="AD" clId="Web-{8F3ECAD2-3081-406A-971F-56B2B6A1C5C1}" dt="2021-10-05T16:41:05.349" v="87" actId="1076"/>
          <ac:spMkLst>
            <pc:docMk/>
            <pc:sldMk cId="1875782166" sldId="311"/>
            <ac:spMk id="22" creationId="{022E81B2-D44C-4BD2-A303-456EBDFAFF2D}"/>
          </ac:spMkLst>
        </pc:spChg>
        <pc:spChg chg="mod">
          <ac:chgData name="VAN MALDEGHEM Marie (EACEA)" userId="S::marie.van-maldeghem@ec.europa.eu::cfe710fc-24f3-4cc2-ad53-6d7353ea1335" providerId="AD" clId="Web-{8F3ECAD2-3081-406A-971F-56B2B6A1C5C1}" dt="2021-10-05T16:40:47.786" v="84" actId="1076"/>
          <ac:spMkLst>
            <pc:docMk/>
            <pc:sldMk cId="1875782166" sldId="311"/>
            <ac:spMk id="23" creationId="{C483FEAB-4C96-45E5-9479-653B83093489}"/>
          </ac:spMkLst>
        </pc:spChg>
      </pc:sldChg>
    </pc:docChg>
  </pc:docChgLst>
  <pc:docChgLst>
    <pc:chgData name="VAN MALDEGHEM Marie (EACEA)" userId="S::marie.van-maldeghem@ec.europa.eu::cfe710fc-24f3-4cc2-ad53-6d7353ea1335" providerId="AD" clId="Web-{8FF42765-CB8F-44BA-9E2A-659FE08052D7}"/>
    <pc:docChg chg="modSld">
      <pc:chgData name="VAN MALDEGHEM Marie (EACEA)" userId="S::marie.van-maldeghem@ec.europa.eu::cfe710fc-24f3-4cc2-ad53-6d7353ea1335" providerId="AD" clId="Web-{8FF42765-CB8F-44BA-9E2A-659FE08052D7}" dt="2021-10-04T10:38:19.990" v="25" actId="20577"/>
      <pc:docMkLst>
        <pc:docMk/>
      </pc:docMkLst>
      <pc:sldChg chg="modSp">
        <pc:chgData name="VAN MALDEGHEM Marie (EACEA)" userId="S::marie.van-maldeghem@ec.europa.eu::cfe710fc-24f3-4cc2-ad53-6d7353ea1335" providerId="AD" clId="Web-{8FF42765-CB8F-44BA-9E2A-659FE08052D7}" dt="2021-10-04T10:38:19.990" v="25" actId="20577"/>
        <pc:sldMkLst>
          <pc:docMk/>
          <pc:sldMk cId="1569565625" sldId="309"/>
        </pc:sldMkLst>
        <pc:spChg chg="mod">
          <ac:chgData name="VAN MALDEGHEM Marie (EACEA)" userId="S::marie.van-maldeghem@ec.europa.eu::cfe710fc-24f3-4cc2-ad53-6d7353ea1335" providerId="AD" clId="Web-{8FF42765-CB8F-44BA-9E2A-659FE08052D7}" dt="2021-10-04T10:38:19.990" v="25" actId="20577"/>
          <ac:spMkLst>
            <pc:docMk/>
            <pc:sldMk cId="1569565625" sldId="309"/>
            <ac:spMk id="2" creationId="{02D5BAAB-3C8C-4FE7-A493-DF1D343BDE71}"/>
          </ac:spMkLst>
        </pc:spChg>
      </pc:sldChg>
    </pc:docChg>
  </pc:docChgLst>
  <pc:docChgLst>
    <pc:chgData name="VAN MALDEGHEM Marie (EACEA)" userId="S::marie.van-maldeghem@ec.europa.eu::cfe710fc-24f3-4cc2-ad53-6d7353ea1335" providerId="AD" clId="Web-{6C739593-BB6C-4273-96BB-A0EF33193A14}"/>
    <pc:docChg chg="modSld">
      <pc:chgData name="VAN MALDEGHEM Marie (EACEA)" userId="S::marie.van-maldeghem@ec.europa.eu::cfe710fc-24f3-4cc2-ad53-6d7353ea1335" providerId="AD" clId="Web-{6C739593-BB6C-4273-96BB-A0EF33193A14}" dt="2021-10-12T07:03:14.759" v="0" actId="20577"/>
      <pc:docMkLst>
        <pc:docMk/>
      </pc:docMkLst>
      <pc:sldChg chg="modSp">
        <pc:chgData name="VAN MALDEGHEM Marie (EACEA)" userId="S::marie.van-maldeghem@ec.europa.eu::cfe710fc-24f3-4cc2-ad53-6d7353ea1335" providerId="AD" clId="Web-{6C739593-BB6C-4273-96BB-A0EF33193A14}" dt="2021-10-12T07:03:14.759" v="0" actId="20577"/>
        <pc:sldMkLst>
          <pc:docMk/>
          <pc:sldMk cId="1156466467" sldId="304"/>
        </pc:sldMkLst>
        <pc:spChg chg="mod">
          <ac:chgData name="VAN MALDEGHEM Marie (EACEA)" userId="S::marie.van-maldeghem@ec.europa.eu::cfe710fc-24f3-4cc2-ad53-6d7353ea1335" providerId="AD" clId="Web-{6C739593-BB6C-4273-96BB-A0EF33193A14}" dt="2021-10-12T07:03:14.759" v="0" actId="20577"/>
          <ac:spMkLst>
            <pc:docMk/>
            <pc:sldMk cId="1156466467" sldId="304"/>
            <ac:spMk id="13" creationId="{00000000-0000-0000-0000-000000000000}"/>
          </ac:spMkLst>
        </pc:spChg>
      </pc:sldChg>
    </pc:docChg>
  </pc:docChgLst>
  <pc:docChgLst>
    <pc:chgData name="VAN MALDEGHEM Marie (EACEA)" userId="S::marie.van-maldeghem@ec.europa.eu::cfe710fc-24f3-4cc2-ad53-6d7353ea1335" providerId="AD" clId="Web-{39D2485E-96CE-4CC3-A14E-4CDE3EC4F0B7}"/>
    <pc:docChg chg="modSld">
      <pc:chgData name="VAN MALDEGHEM Marie (EACEA)" userId="S::marie.van-maldeghem@ec.europa.eu::cfe710fc-24f3-4cc2-ad53-6d7353ea1335" providerId="AD" clId="Web-{39D2485E-96CE-4CC3-A14E-4CDE3EC4F0B7}" dt="2021-10-04T10:39:39.123" v="10" actId="20577"/>
      <pc:docMkLst>
        <pc:docMk/>
      </pc:docMkLst>
      <pc:sldChg chg="modSp">
        <pc:chgData name="VAN MALDEGHEM Marie (EACEA)" userId="S::marie.van-maldeghem@ec.europa.eu::cfe710fc-24f3-4cc2-ad53-6d7353ea1335" providerId="AD" clId="Web-{39D2485E-96CE-4CC3-A14E-4CDE3EC4F0B7}" dt="2021-10-04T10:39:39.123" v="10" actId="20577"/>
        <pc:sldMkLst>
          <pc:docMk/>
          <pc:sldMk cId="1569565625" sldId="309"/>
        </pc:sldMkLst>
        <pc:spChg chg="mod">
          <ac:chgData name="VAN MALDEGHEM Marie (EACEA)" userId="S::marie.van-maldeghem@ec.europa.eu::cfe710fc-24f3-4cc2-ad53-6d7353ea1335" providerId="AD" clId="Web-{39D2485E-96CE-4CC3-A14E-4CDE3EC4F0B7}" dt="2021-10-04T10:39:39.123" v="10" actId="20577"/>
          <ac:spMkLst>
            <pc:docMk/>
            <pc:sldMk cId="1569565625" sldId="309"/>
            <ac:spMk id="2" creationId="{02D5BAAB-3C8C-4FE7-A493-DF1D343BDE71}"/>
          </ac:spMkLst>
        </pc:spChg>
      </pc:sldChg>
    </pc:docChg>
  </pc:docChgLst>
  <pc:docChgLst>
    <pc:chgData name="VAN MALDEGHEM Marie (EACEA)" userId="S::marie.van-maldeghem@ec.europa.eu::cfe710fc-24f3-4cc2-ad53-6d7353ea1335" providerId="AD" clId="Web-{95B405FD-94B1-4B53-BB4A-48B7D2DEF389}"/>
    <pc:docChg chg="modSld">
      <pc:chgData name="VAN MALDEGHEM Marie (EACEA)" userId="S::marie.van-maldeghem@ec.europa.eu::cfe710fc-24f3-4cc2-ad53-6d7353ea1335" providerId="AD" clId="Web-{95B405FD-94B1-4B53-BB4A-48B7D2DEF389}" dt="2021-10-06T10:19:46.147" v="121" actId="20577"/>
      <pc:docMkLst>
        <pc:docMk/>
      </pc:docMkLst>
      <pc:sldChg chg="modSp">
        <pc:chgData name="VAN MALDEGHEM Marie (EACEA)" userId="S::marie.van-maldeghem@ec.europa.eu::cfe710fc-24f3-4cc2-ad53-6d7353ea1335" providerId="AD" clId="Web-{95B405FD-94B1-4B53-BB4A-48B7D2DEF389}" dt="2021-10-06T10:19:46.147" v="121" actId="20577"/>
        <pc:sldMkLst>
          <pc:docMk/>
          <pc:sldMk cId="4286804677" sldId="298"/>
        </pc:sldMkLst>
        <pc:spChg chg="mod">
          <ac:chgData name="VAN MALDEGHEM Marie (EACEA)" userId="S::marie.van-maldeghem@ec.europa.eu::cfe710fc-24f3-4cc2-ad53-6d7353ea1335" providerId="AD" clId="Web-{95B405FD-94B1-4B53-BB4A-48B7D2DEF389}" dt="2021-10-06T10:19:46.147" v="121" actId="20577"/>
          <ac:spMkLst>
            <pc:docMk/>
            <pc:sldMk cId="4286804677" sldId="298"/>
            <ac:spMk id="8" creationId="{00000000-0000-0000-0000-000000000000}"/>
          </ac:spMkLst>
        </pc:spChg>
        <pc:spChg chg="mod">
          <ac:chgData name="VAN MALDEGHEM Marie (EACEA)" userId="S::marie.van-maldeghem@ec.europa.eu::cfe710fc-24f3-4cc2-ad53-6d7353ea1335" providerId="AD" clId="Web-{95B405FD-94B1-4B53-BB4A-48B7D2DEF389}" dt="2021-10-06T10:01:10.391" v="2" actId="14100"/>
          <ac:spMkLst>
            <pc:docMk/>
            <pc:sldMk cId="4286804677" sldId="298"/>
            <ac:spMk id="10" creationId="{00000000-0000-0000-0000-000000000000}"/>
          </ac:spMkLst>
        </pc:spChg>
      </pc:sldChg>
      <pc:sldChg chg="modSp">
        <pc:chgData name="VAN MALDEGHEM Marie (EACEA)" userId="S::marie.van-maldeghem@ec.europa.eu::cfe710fc-24f3-4cc2-ad53-6d7353ea1335" providerId="AD" clId="Web-{95B405FD-94B1-4B53-BB4A-48B7D2DEF389}" dt="2021-10-06T10:10:21.308" v="78" actId="20577"/>
        <pc:sldMkLst>
          <pc:docMk/>
          <pc:sldMk cId="2066144489" sldId="305"/>
        </pc:sldMkLst>
        <pc:spChg chg="mod">
          <ac:chgData name="VAN MALDEGHEM Marie (EACEA)" userId="S::marie.van-maldeghem@ec.europa.eu::cfe710fc-24f3-4cc2-ad53-6d7353ea1335" providerId="AD" clId="Web-{95B405FD-94B1-4B53-BB4A-48B7D2DEF389}" dt="2021-10-06T10:09:32.354" v="74" actId="20577"/>
          <ac:spMkLst>
            <pc:docMk/>
            <pc:sldMk cId="2066144489" sldId="305"/>
            <ac:spMk id="8" creationId="{00000000-0000-0000-0000-000000000000}"/>
          </ac:spMkLst>
        </pc:spChg>
        <pc:spChg chg="mod">
          <ac:chgData name="VAN MALDEGHEM Marie (EACEA)" userId="S::marie.van-maldeghem@ec.europa.eu::cfe710fc-24f3-4cc2-ad53-6d7353ea1335" providerId="AD" clId="Web-{95B405FD-94B1-4B53-BB4A-48B7D2DEF389}" dt="2021-10-06T10:10:05.120" v="77" actId="20577"/>
          <ac:spMkLst>
            <pc:docMk/>
            <pc:sldMk cId="2066144489" sldId="305"/>
            <ac:spMk id="9" creationId="{00000000-0000-0000-0000-000000000000}"/>
          </ac:spMkLst>
        </pc:spChg>
        <pc:spChg chg="mod">
          <ac:chgData name="VAN MALDEGHEM Marie (EACEA)" userId="S::marie.van-maldeghem@ec.europa.eu::cfe710fc-24f3-4cc2-ad53-6d7353ea1335" providerId="AD" clId="Web-{95B405FD-94B1-4B53-BB4A-48B7D2DEF389}" dt="2021-10-06T10:09:45.167" v="75" actId="20577"/>
          <ac:spMkLst>
            <pc:docMk/>
            <pc:sldMk cId="2066144489" sldId="305"/>
            <ac:spMk id="10" creationId="{00000000-0000-0000-0000-000000000000}"/>
          </ac:spMkLst>
        </pc:spChg>
        <pc:spChg chg="mod">
          <ac:chgData name="VAN MALDEGHEM Marie (EACEA)" userId="S::marie.van-maldeghem@ec.europa.eu::cfe710fc-24f3-4cc2-ad53-6d7353ea1335" providerId="AD" clId="Web-{95B405FD-94B1-4B53-BB4A-48B7D2DEF389}" dt="2021-10-06T10:10:21.308" v="78" actId="20577"/>
          <ac:spMkLst>
            <pc:docMk/>
            <pc:sldMk cId="2066144489" sldId="305"/>
            <ac:spMk id="11" creationId="{00000000-0000-0000-0000-000000000000}"/>
          </ac:spMkLst>
        </pc:spChg>
      </pc:sldChg>
      <pc:sldChg chg="modSp">
        <pc:chgData name="VAN MALDEGHEM Marie (EACEA)" userId="S::marie.van-maldeghem@ec.europa.eu::cfe710fc-24f3-4cc2-ad53-6d7353ea1335" providerId="AD" clId="Web-{95B405FD-94B1-4B53-BB4A-48B7D2DEF389}" dt="2021-10-06T10:11:38.513" v="81" actId="20577"/>
        <pc:sldMkLst>
          <pc:docMk/>
          <pc:sldMk cId="2749757466" sldId="307"/>
        </pc:sldMkLst>
        <pc:spChg chg="mod">
          <ac:chgData name="VAN MALDEGHEM Marie (EACEA)" userId="S::marie.van-maldeghem@ec.europa.eu::cfe710fc-24f3-4cc2-ad53-6d7353ea1335" providerId="AD" clId="Web-{95B405FD-94B1-4B53-BB4A-48B7D2DEF389}" dt="2021-10-06T10:11:38.513" v="81" actId="20577"/>
          <ac:spMkLst>
            <pc:docMk/>
            <pc:sldMk cId="2749757466" sldId="307"/>
            <ac:spMk id="4" creationId="{81BE64D3-9E75-43BB-A6FB-F3C91D1804E8}"/>
          </ac:spMkLst>
        </pc:spChg>
      </pc:sldChg>
      <pc:sldChg chg="modSp">
        <pc:chgData name="VAN MALDEGHEM Marie (EACEA)" userId="S::marie.van-maldeghem@ec.europa.eu::cfe710fc-24f3-4cc2-ad53-6d7353ea1335" providerId="AD" clId="Web-{95B405FD-94B1-4B53-BB4A-48B7D2DEF389}" dt="2021-10-06T10:05:50.287" v="54" actId="20577"/>
        <pc:sldMkLst>
          <pc:docMk/>
          <pc:sldMk cId="4263527024" sldId="310"/>
        </pc:sldMkLst>
        <pc:spChg chg="mod">
          <ac:chgData name="VAN MALDEGHEM Marie (EACEA)" userId="S::marie.van-maldeghem@ec.europa.eu::cfe710fc-24f3-4cc2-ad53-6d7353ea1335" providerId="AD" clId="Web-{95B405FD-94B1-4B53-BB4A-48B7D2DEF389}" dt="2021-10-06T10:05:50.287" v="54" actId="20577"/>
          <ac:spMkLst>
            <pc:docMk/>
            <pc:sldMk cId="4263527024" sldId="310"/>
            <ac:spMk id="8" creationId="{00000000-0000-0000-0000-000000000000}"/>
          </ac:spMkLst>
        </pc:spChg>
      </pc:sldChg>
    </pc:docChg>
  </pc:docChgLst>
  <pc:docChgLst>
    <pc:chgData name="VAN MALDEGHEM Marie (EACEA)" userId="S::marie.van-maldeghem@ec.europa.eu::cfe710fc-24f3-4cc2-ad53-6d7353ea1335" providerId="AD" clId="Web-{495D48BF-1B4D-44EC-82CF-A4804ACDC37C}"/>
    <pc:docChg chg="addSld delSld modSld">
      <pc:chgData name="VAN MALDEGHEM Marie (EACEA)" userId="S::marie.van-maldeghem@ec.europa.eu::cfe710fc-24f3-4cc2-ad53-6d7353ea1335" providerId="AD" clId="Web-{495D48BF-1B4D-44EC-82CF-A4804ACDC37C}" dt="2021-10-05T16:24:42.566" v="673" actId="14100"/>
      <pc:docMkLst>
        <pc:docMk/>
      </pc:docMkLst>
      <pc:sldChg chg="modSp del">
        <pc:chgData name="VAN MALDEGHEM Marie (EACEA)" userId="S::marie.van-maldeghem@ec.europa.eu::cfe710fc-24f3-4cc2-ad53-6d7353ea1335" providerId="AD" clId="Web-{495D48BF-1B4D-44EC-82CF-A4804ACDC37C}" dt="2021-10-05T15:14:00.143" v="204"/>
        <pc:sldMkLst>
          <pc:docMk/>
          <pc:sldMk cId="2170406869" sldId="300"/>
        </pc:sldMkLst>
        <pc:spChg chg="mod">
          <ac:chgData name="VAN MALDEGHEM Marie (EACEA)" userId="S::marie.van-maldeghem@ec.europa.eu::cfe710fc-24f3-4cc2-ad53-6d7353ea1335" providerId="AD" clId="Web-{495D48BF-1B4D-44EC-82CF-A4804ACDC37C}" dt="2021-10-05T15:08:55.809" v="165" actId="20577"/>
          <ac:spMkLst>
            <pc:docMk/>
            <pc:sldMk cId="2170406869" sldId="300"/>
            <ac:spMk id="2" creationId="{00000000-0000-0000-0000-000000000000}"/>
          </ac:spMkLst>
        </pc:spChg>
      </pc:sldChg>
      <pc:sldChg chg="modSp">
        <pc:chgData name="VAN MALDEGHEM Marie (EACEA)" userId="S::marie.van-maldeghem@ec.europa.eu::cfe710fc-24f3-4cc2-ad53-6d7353ea1335" providerId="AD" clId="Web-{495D48BF-1B4D-44EC-82CF-A4804ACDC37C}" dt="2021-10-05T15:07:19.526" v="162" actId="20577"/>
        <pc:sldMkLst>
          <pc:docMk/>
          <pc:sldMk cId="2066144489" sldId="305"/>
        </pc:sldMkLst>
        <pc:spChg chg="mod">
          <ac:chgData name="VAN MALDEGHEM Marie (EACEA)" userId="S::marie.van-maldeghem@ec.europa.eu::cfe710fc-24f3-4cc2-ad53-6d7353ea1335" providerId="AD" clId="Web-{495D48BF-1B4D-44EC-82CF-A4804ACDC37C}" dt="2021-10-05T14:51:22.149" v="53" actId="20577"/>
          <ac:spMkLst>
            <pc:docMk/>
            <pc:sldMk cId="2066144489" sldId="305"/>
            <ac:spMk id="8" creationId="{00000000-0000-0000-0000-000000000000}"/>
          </ac:spMkLst>
        </pc:spChg>
        <pc:spChg chg="mod">
          <ac:chgData name="VAN MALDEGHEM Marie (EACEA)" userId="S::marie.van-maldeghem@ec.europa.eu::cfe710fc-24f3-4cc2-ad53-6d7353ea1335" providerId="AD" clId="Web-{495D48BF-1B4D-44EC-82CF-A4804ACDC37C}" dt="2021-10-05T15:07:19.526" v="162" actId="20577"/>
          <ac:spMkLst>
            <pc:docMk/>
            <pc:sldMk cId="2066144489" sldId="305"/>
            <ac:spMk id="9" creationId="{00000000-0000-0000-0000-000000000000}"/>
          </ac:spMkLst>
        </pc:spChg>
        <pc:spChg chg="mod">
          <ac:chgData name="VAN MALDEGHEM Marie (EACEA)" userId="S::marie.van-maldeghem@ec.europa.eu::cfe710fc-24f3-4cc2-ad53-6d7353ea1335" providerId="AD" clId="Web-{495D48BF-1B4D-44EC-82CF-A4804ACDC37C}" dt="2021-10-05T14:54:33.715" v="73" actId="20577"/>
          <ac:spMkLst>
            <pc:docMk/>
            <pc:sldMk cId="2066144489" sldId="305"/>
            <ac:spMk id="10" creationId="{00000000-0000-0000-0000-000000000000}"/>
          </ac:spMkLst>
        </pc:spChg>
        <pc:spChg chg="mod">
          <ac:chgData name="VAN MALDEGHEM Marie (EACEA)" userId="S::marie.van-maldeghem@ec.europa.eu::cfe710fc-24f3-4cc2-ad53-6d7353ea1335" providerId="AD" clId="Web-{495D48BF-1B4D-44EC-82CF-A4804ACDC37C}" dt="2021-10-05T14:52:33.291" v="64" actId="20577"/>
          <ac:spMkLst>
            <pc:docMk/>
            <pc:sldMk cId="2066144489" sldId="305"/>
            <ac:spMk id="11" creationId="{00000000-0000-0000-0000-000000000000}"/>
          </ac:spMkLst>
        </pc:spChg>
      </pc:sldChg>
      <pc:sldChg chg="modSp">
        <pc:chgData name="VAN MALDEGHEM Marie (EACEA)" userId="S::marie.van-maldeghem@ec.europa.eu::cfe710fc-24f3-4cc2-ad53-6d7353ea1335" providerId="AD" clId="Web-{495D48BF-1B4D-44EC-82CF-A4804ACDC37C}" dt="2021-10-05T15:22:34.777" v="251" actId="20577"/>
        <pc:sldMkLst>
          <pc:docMk/>
          <pc:sldMk cId="3992300003" sldId="306"/>
        </pc:sldMkLst>
        <pc:spChg chg="mod">
          <ac:chgData name="VAN MALDEGHEM Marie (EACEA)" userId="S::marie.van-maldeghem@ec.europa.eu::cfe710fc-24f3-4cc2-ad53-6d7353ea1335" providerId="AD" clId="Web-{495D48BF-1B4D-44EC-82CF-A4804ACDC37C}" dt="2021-10-05T15:22:34.777" v="251" actId="20577"/>
          <ac:spMkLst>
            <pc:docMk/>
            <pc:sldMk cId="3992300003" sldId="306"/>
            <ac:spMk id="2" creationId="{02D5BAAB-3C8C-4FE7-A493-DF1D343BDE71}"/>
          </ac:spMkLst>
        </pc:spChg>
      </pc:sldChg>
      <pc:sldChg chg="addSp delSp modSp addAnim">
        <pc:chgData name="VAN MALDEGHEM Marie (EACEA)" userId="S::marie.van-maldeghem@ec.europa.eu::cfe710fc-24f3-4cc2-ad53-6d7353ea1335" providerId="AD" clId="Web-{495D48BF-1B4D-44EC-82CF-A4804ACDC37C}" dt="2021-10-05T15:18:50.242" v="226"/>
        <pc:sldMkLst>
          <pc:docMk/>
          <pc:sldMk cId="2749757466" sldId="307"/>
        </pc:sldMkLst>
        <pc:spChg chg="del mod">
          <ac:chgData name="VAN MALDEGHEM Marie (EACEA)" userId="S::marie.van-maldeghem@ec.europa.eu::cfe710fc-24f3-4cc2-ad53-6d7353ea1335" providerId="AD" clId="Web-{495D48BF-1B4D-44EC-82CF-A4804ACDC37C}" dt="2021-10-05T15:11:06.296" v="180"/>
          <ac:spMkLst>
            <pc:docMk/>
            <pc:sldMk cId="2749757466" sldId="307"/>
            <ac:spMk id="2" creationId="{E4793D4A-8965-4338-94E7-DFBD26D077CC}"/>
          </ac:spMkLst>
        </pc:spChg>
        <pc:spChg chg="add mod">
          <ac:chgData name="VAN MALDEGHEM Marie (EACEA)" userId="S::marie.van-maldeghem@ec.europa.eu::cfe710fc-24f3-4cc2-ad53-6d7353ea1335" providerId="AD" clId="Web-{495D48BF-1B4D-44EC-82CF-A4804ACDC37C}" dt="2021-10-05T15:14:56.644" v="207" actId="20577"/>
          <ac:spMkLst>
            <pc:docMk/>
            <pc:sldMk cId="2749757466" sldId="307"/>
            <ac:spMk id="4" creationId="{81BE64D3-9E75-43BB-A6FB-F3C91D1804E8}"/>
          </ac:spMkLst>
        </pc:spChg>
        <pc:spChg chg="add del mod">
          <ac:chgData name="VAN MALDEGHEM Marie (EACEA)" userId="S::marie.van-maldeghem@ec.europa.eu::cfe710fc-24f3-4cc2-ad53-6d7353ea1335" providerId="AD" clId="Web-{495D48BF-1B4D-44EC-82CF-A4804ACDC37C}" dt="2021-10-05T15:11:10.811" v="181"/>
          <ac:spMkLst>
            <pc:docMk/>
            <pc:sldMk cId="2749757466" sldId="307"/>
            <ac:spMk id="6" creationId="{6AE4191C-CCCD-4F10-9931-68379CD29532}"/>
          </ac:spMkLst>
        </pc:spChg>
        <pc:spChg chg="add">
          <ac:chgData name="VAN MALDEGHEM Marie (EACEA)" userId="S::marie.van-maldeghem@ec.europa.eu::cfe710fc-24f3-4cc2-ad53-6d7353ea1335" providerId="AD" clId="Web-{495D48BF-1B4D-44EC-82CF-A4804ACDC37C}" dt="2021-10-05T15:18:50.242" v="226"/>
          <ac:spMkLst>
            <pc:docMk/>
            <pc:sldMk cId="2749757466" sldId="307"/>
            <ac:spMk id="8" creationId="{A989CC38-7C3D-49AF-8E7C-6074777E8F71}"/>
          </ac:spMkLst>
        </pc:spChg>
      </pc:sldChg>
      <pc:sldChg chg="modSp">
        <pc:chgData name="VAN MALDEGHEM Marie (EACEA)" userId="S::marie.van-maldeghem@ec.europa.eu::cfe710fc-24f3-4cc2-ad53-6d7353ea1335" providerId="AD" clId="Web-{495D48BF-1B4D-44EC-82CF-A4804ACDC37C}" dt="2021-10-05T15:57:32.364" v="463" actId="20577"/>
        <pc:sldMkLst>
          <pc:docMk/>
          <pc:sldMk cId="1569565625" sldId="309"/>
        </pc:sldMkLst>
        <pc:spChg chg="mod">
          <ac:chgData name="VAN MALDEGHEM Marie (EACEA)" userId="S::marie.van-maldeghem@ec.europa.eu::cfe710fc-24f3-4cc2-ad53-6d7353ea1335" providerId="AD" clId="Web-{495D48BF-1B4D-44EC-82CF-A4804ACDC37C}" dt="2021-10-05T15:57:32.364" v="463" actId="20577"/>
          <ac:spMkLst>
            <pc:docMk/>
            <pc:sldMk cId="1569565625" sldId="309"/>
            <ac:spMk id="2" creationId="{02D5BAAB-3C8C-4FE7-A493-DF1D343BDE71}"/>
          </ac:spMkLst>
        </pc:spChg>
      </pc:sldChg>
      <pc:sldChg chg="addSp delSp modSp add replId addAnim delAnim">
        <pc:chgData name="VAN MALDEGHEM Marie (EACEA)" userId="S::marie.van-maldeghem@ec.europa.eu::cfe710fc-24f3-4cc2-ad53-6d7353ea1335" providerId="AD" clId="Web-{495D48BF-1B4D-44EC-82CF-A4804ACDC37C}" dt="2021-10-05T15:18:08.585" v="225" actId="20577"/>
        <pc:sldMkLst>
          <pc:docMk/>
          <pc:sldMk cId="4263527024" sldId="310"/>
        </pc:sldMkLst>
        <pc:spChg chg="mod">
          <ac:chgData name="VAN MALDEGHEM Marie (EACEA)" userId="S::marie.van-maldeghem@ec.europa.eu::cfe710fc-24f3-4cc2-ad53-6d7353ea1335" providerId="AD" clId="Web-{495D48BF-1B4D-44EC-82CF-A4804ACDC37C}" dt="2021-10-05T15:13:57.721" v="203" actId="20577"/>
          <ac:spMkLst>
            <pc:docMk/>
            <pc:sldMk cId="4263527024" sldId="310"/>
            <ac:spMk id="2" creationId="{00000000-0000-0000-0000-000000000000}"/>
          </ac:spMkLst>
        </pc:spChg>
        <pc:spChg chg="add del mod">
          <ac:chgData name="VAN MALDEGHEM Marie (EACEA)" userId="S::marie.van-maldeghem@ec.europa.eu::cfe710fc-24f3-4cc2-ad53-6d7353ea1335" providerId="AD" clId="Web-{495D48BF-1B4D-44EC-82CF-A4804ACDC37C}" dt="2021-10-05T14:58:34.094" v="137"/>
          <ac:spMkLst>
            <pc:docMk/>
            <pc:sldMk cId="4263527024" sldId="310"/>
            <ac:spMk id="4" creationId="{99082456-55D3-4B61-8C14-CAA6E171E63D}"/>
          </ac:spMkLst>
        </pc:spChg>
        <pc:spChg chg="add del mod">
          <ac:chgData name="VAN MALDEGHEM Marie (EACEA)" userId="S::marie.van-maldeghem@ec.europa.eu::cfe710fc-24f3-4cc2-ad53-6d7353ea1335" providerId="AD" clId="Web-{495D48BF-1B4D-44EC-82CF-A4804ACDC37C}" dt="2021-10-05T15:07:34.386" v="163"/>
          <ac:spMkLst>
            <pc:docMk/>
            <pc:sldMk cId="4263527024" sldId="310"/>
            <ac:spMk id="6" creationId="{B5B11378-07A5-443F-98C2-2A3AC5A15218}"/>
          </ac:spMkLst>
        </pc:spChg>
        <pc:spChg chg="del mod">
          <ac:chgData name="VAN MALDEGHEM Marie (EACEA)" userId="S::marie.van-maldeghem@ec.europa.eu::cfe710fc-24f3-4cc2-ad53-6d7353ea1335" providerId="AD" clId="Web-{495D48BF-1B4D-44EC-82CF-A4804ACDC37C}" dt="2021-10-05T15:01:47.129" v="157"/>
          <ac:spMkLst>
            <pc:docMk/>
            <pc:sldMk cId="4263527024" sldId="310"/>
            <ac:spMk id="7" creationId="{00000000-0000-0000-0000-000000000000}"/>
          </ac:spMkLst>
        </pc:spChg>
        <pc:spChg chg="mod">
          <ac:chgData name="VAN MALDEGHEM Marie (EACEA)" userId="S::marie.van-maldeghem@ec.europa.eu::cfe710fc-24f3-4cc2-ad53-6d7353ea1335" providerId="AD" clId="Web-{495D48BF-1B4D-44EC-82CF-A4804ACDC37C}" dt="2021-10-05T15:15:16.941" v="208" actId="20577"/>
          <ac:spMkLst>
            <pc:docMk/>
            <pc:sldMk cId="4263527024" sldId="310"/>
            <ac:spMk id="8" creationId="{00000000-0000-0000-0000-000000000000}"/>
          </ac:spMkLst>
        </pc:spChg>
        <pc:spChg chg="del mod">
          <ac:chgData name="VAN MALDEGHEM Marie (EACEA)" userId="S::marie.van-maldeghem@ec.europa.eu::cfe710fc-24f3-4cc2-ad53-6d7353ea1335" providerId="AD" clId="Web-{495D48BF-1B4D-44EC-82CF-A4804ACDC37C}" dt="2021-10-05T14:55:39.825" v="96"/>
          <ac:spMkLst>
            <pc:docMk/>
            <pc:sldMk cId="4263527024" sldId="310"/>
            <ac:spMk id="9" creationId="{00000000-0000-0000-0000-000000000000}"/>
          </ac:spMkLst>
        </pc:spChg>
        <pc:spChg chg="del mod">
          <ac:chgData name="VAN MALDEGHEM Marie (EACEA)" userId="S::marie.van-maldeghem@ec.europa.eu::cfe710fc-24f3-4cc2-ad53-6d7353ea1335" providerId="AD" clId="Web-{495D48BF-1B4D-44EC-82CF-A4804ACDC37C}" dt="2021-10-05T15:10:38.623" v="177"/>
          <ac:spMkLst>
            <pc:docMk/>
            <pc:sldMk cId="4263527024" sldId="310"/>
            <ac:spMk id="10" creationId="{00000000-0000-0000-0000-000000000000}"/>
          </ac:spMkLst>
        </pc:spChg>
        <pc:spChg chg="del mod">
          <ac:chgData name="VAN MALDEGHEM Marie (EACEA)" userId="S::marie.van-maldeghem@ec.europa.eu::cfe710fc-24f3-4cc2-ad53-6d7353ea1335" providerId="AD" clId="Web-{495D48BF-1B4D-44EC-82CF-A4804ACDC37C}" dt="2021-10-05T14:55:48.232" v="98"/>
          <ac:spMkLst>
            <pc:docMk/>
            <pc:sldMk cId="4263527024" sldId="310"/>
            <ac:spMk id="11" creationId="{00000000-0000-0000-0000-000000000000}"/>
          </ac:spMkLst>
        </pc:spChg>
        <pc:spChg chg="add mod">
          <ac:chgData name="VAN MALDEGHEM Marie (EACEA)" userId="S::marie.van-maldeghem@ec.europa.eu::cfe710fc-24f3-4cc2-ad53-6d7353ea1335" providerId="AD" clId="Web-{495D48BF-1B4D-44EC-82CF-A4804ACDC37C}" dt="2021-10-05T15:18:08.585" v="225" actId="20577"/>
          <ac:spMkLst>
            <pc:docMk/>
            <pc:sldMk cId="4263527024" sldId="310"/>
            <ac:spMk id="13" creationId="{3121112A-4887-4602-A893-1FA7C88DE7F1}"/>
          </ac:spMkLst>
        </pc:spChg>
        <pc:cxnChg chg="add del mod">
          <ac:chgData name="VAN MALDEGHEM Marie (EACEA)" userId="S::marie.van-maldeghem@ec.europa.eu::cfe710fc-24f3-4cc2-ad53-6d7353ea1335" providerId="AD" clId="Web-{495D48BF-1B4D-44EC-82CF-A4804ACDC37C}" dt="2021-10-05T15:00:30.378" v="148"/>
          <ac:cxnSpMkLst>
            <pc:docMk/>
            <pc:sldMk cId="4263527024" sldId="310"/>
            <ac:cxnSpMk id="5" creationId="{DA29DCB3-8E44-4069-B260-44C76DE32AB4}"/>
          </ac:cxnSpMkLst>
        </pc:cxnChg>
      </pc:sldChg>
      <pc:sldChg chg="addSp delSp modSp add replId addAnim delAnim">
        <pc:chgData name="VAN MALDEGHEM Marie (EACEA)" userId="S::marie.van-maldeghem@ec.europa.eu::cfe710fc-24f3-4cc2-ad53-6d7353ea1335" providerId="AD" clId="Web-{495D48BF-1B4D-44EC-82CF-A4804ACDC37C}" dt="2021-10-05T16:24:42.566" v="673" actId="14100"/>
        <pc:sldMkLst>
          <pc:docMk/>
          <pc:sldMk cId="1875782166" sldId="311"/>
        </pc:sldMkLst>
        <pc:spChg chg="add mod">
          <ac:chgData name="VAN MALDEGHEM Marie (EACEA)" userId="S::marie.van-maldeghem@ec.europa.eu::cfe710fc-24f3-4cc2-ad53-6d7353ea1335" providerId="AD" clId="Web-{495D48BF-1B4D-44EC-82CF-A4804ACDC37C}" dt="2021-10-05T15:51:42.810" v="433" actId="1076"/>
          <ac:spMkLst>
            <pc:docMk/>
            <pc:sldMk cId="1875782166" sldId="311"/>
            <ac:spMk id="2" creationId="{4CD1F2D4-EF43-498E-B5FE-23C49C62BA05}"/>
          </ac:spMkLst>
        </pc:spChg>
        <pc:spChg chg="mod">
          <ac:chgData name="VAN MALDEGHEM Marie (EACEA)" userId="S::marie.van-maldeghem@ec.europa.eu::cfe710fc-24f3-4cc2-ad53-6d7353ea1335" providerId="AD" clId="Web-{495D48BF-1B4D-44EC-82CF-A4804ACDC37C}" dt="2021-10-05T15:20:04.400" v="229" actId="20577"/>
          <ac:spMkLst>
            <pc:docMk/>
            <pc:sldMk cId="1875782166" sldId="311"/>
            <ac:spMk id="3" creationId="{0DC0F7F2-FB05-415E-A858-697BDF3E3671}"/>
          </ac:spMkLst>
        </pc:spChg>
        <pc:spChg chg="del mod">
          <ac:chgData name="VAN MALDEGHEM Marie (EACEA)" userId="S::marie.van-maldeghem@ec.europa.eu::cfe710fc-24f3-4cc2-ad53-6d7353ea1335" providerId="AD" clId="Web-{495D48BF-1B4D-44EC-82CF-A4804ACDC37C}" dt="2021-10-05T15:21:36.401" v="242"/>
          <ac:spMkLst>
            <pc:docMk/>
            <pc:sldMk cId="1875782166" sldId="311"/>
            <ac:spMk id="4" creationId="{81BE64D3-9E75-43BB-A6FB-F3C91D1804E8}"/>
          </ac:spMkLst>
        </pc:spChg>
        <pc:spChg chg="add mod">
          <ac:chgData name="VAN MALDEGHEM Marie (EACEA)" userId="S::marie.van-maldeghem@ec.europa.eu::cfe710fc-24f3-4cc2-ad53-6d7353ea1335" providerId="AD" clId="Web-{495D48BF-1B4D-44EC-82CF-A4804ACDC37C}" dt="2021-10-05T15:51:42.826" v="435" actId="1076"/>
          <ac:spMkLst>
            <pc:docMk/>
            <pc:sldMk cId="1875782166" sldId="311"/>
            <ac:spMk id="6" creationId="{429E96D6-DAD9-43AE-9C7A-57F7EA3EE8B8}"/>
          </ac:spMkLst>
        </pc:spChg>
        <pc:spChg chg="add mod ord">
          <ac:chgData name="VAN MALDEGHEM Marie (EACEA)" userId="S::marie.van-maldeghem@ec.europa.eu::cfe710fc-24f3-4cc2-ad53-6d7353ea1335" providerId="AD" clId="Web-{495D48BF-1B4D-44EC-82CF-A4804ACDC37C}" dt="2021-10-05T15:51:42.810" v="434" actId="1076"/>
          <ac:spMkLst>
            <pc:docMk/>
            <pc:sldMk cId="1875782166" sldId="311"/>
            <ac:spMk id="7" creationId="{70972E06-0C23-453E-9EDD-354D80AB35C3}"/>
          </ac:spMkLst>
        </pc:spChg>
        <pc:spChg chg="mod">
          <ac:chgData name="VAN MALDEGHEM Marie (EACEA)" userId="S::marie.van-maldeghem@ec.europa.eu::cfe710fc-24f3-4cc2-ad53-6d7353ea1335" providerId="AD" clId="Web-{495D48BF-1B4D-44EC-82CF-A4804ACDC37C}" dt="2021-10-05T16:20:09.920" v="654" actId="20577"/>
          <ac:spMkLst>
            <pc:docMk/>
            <pc:sldMk cId="1875782166" sldId="311"/>
            <ac:spMk id="8" creationId="{A989CC38-7C3D-49AF-8E7C-6074777E8F71}"/>
          </ac:spMkLst>
        </pc:spChg>
        <pc:spChg chg="add mod">
          <ac:chgData name="VAN MALDEGHEM Marie (EACEA)" userId="S::marie.van-maldeghem@ec.europa.eu::cfe710fc-24f3-4cc2-ad53-6d7353ea1335" providerId="AD" clId="Web-{495D48BF-1B4D-44EC-82CF-A4804ACDC37C}" dt="2021-10-05T15:52:52.171" v="449" actId="1076"/>
          <ac:spMkLst>
            <pc:docMk/>
            <pc:sldMk cId="1875782166" sldId="311"/>
            <ac:spMk id="9" creationId="{83A47B13-82E8-414E-828A-E49F52C222CD}"/>
          </ac:spMkLst>
        </pc:spChg>
        <pc:spChg chg="add mod ord">
          <ac:chgData name="VAN MALDEGHEM Marie (EACEA)" userId="S::marie.van-maldeghem@ec.europa.eu::cfe710fc-24f3-4cc2-ad53-6d7353ea1335" providerId="AD" clId="Web-{495D48BF-1B4D-44EC-82CF-A4804ACDC37C}" dt="2021-10-05T15:52:21.780" v="441"/>
          <ac:spMkLst>
            <pc:docMk/>
            <pc:sldMk cId="1875782166" sldId="311"/>
            <ac:spMk id="10" creationId="{CA2DD491-C0E5-405F-BFBE-A4686970D948}"/>
          </ac:spMkLst>
        </pc:spChg>
        <pc:spChg chg="add del mod">
          <ac:chgData name="VAN MALDEGHEM Marie (EACEA)" userId="S::marie.van-maldeghem@ec.europa.eu::cfe710fc-24f3-4cc2-ad53-6d7353ea1335" providerId="AD" clId="Web-{495D48BF-1B4D-44EC-82CF-A4804ACDC37C}" dt="2021-10-05T15:56:55.847" v="458"/>
          <ac:spMkLst>
            <pc:docMk/>
            <pc:sldMk cId="1875782166" sldId="311"/>
            <ac:spMk id="11" creationId="{ABA6B475-C90A-4049-BCC4-D521CCE30010}"/>
          </ac:spMkLst>
        </pc:spChg>
        <pc:spChg chg="add mod">
          <ac:chgData name="VAN MALDEGHEM Marie (EACEA)" userId="S::marie.van-maldeghem@ec.europa.eu::cfe710fc-24f3-4cc2-ad53-6d7353ea1335" providerId="AD" clId="Web-{495D48BF-1B4D-44EC-82CF-A4804ACDC37C}" dt="2021-10-05T16:07:06.671" v="559" actId="14100"/>
          <ac:spMkLst>
            <pc:docMk/>
            <pc:sldMk cId="1875782166" sldId="311"/>
            <ac:spMk id="13" creationId="{D04665D9-6CBA-4A0C-8C7F-B54C12378670}"/>
          </ac:spMkLst>
        </pc:spChg>
        <pc:spChg chg="add del">
          <ac:chgData name="VAN MALDEGHEM Marie (EACEA)" userId="S::marie.van-maldeghem@ec.europa.eu::cfe710fc-24f3-4cc2-ad53-6d7353ea1335" providerId="AD" clId="Web-{495D48BF-1B4D-44EC-82CF-A4804ACDC37C}" dt="2021-10-05T15:57:13.879" v="462"/>
          <ac:spMkLst>
            <pc:docMk/>
            <pc:sldMk cId="1875782166" sldId="311"/>
            <ac:spMk id="15" creationId="{D3A03DF3-26D5-4EB6-B026-3C188CFEC40C}"/>
          </ac:spMkLst>
        </pc:spChg>
        <pc:spChg chg="add mod">
          <ac:chgData name="VAN MALDEGHEM Marie (EACEA)" userId="S::marie.van-maldeghem@ec.europa.eu::cfe710fc-24f3-4cc2-ad53-6d7353ea1335" providerId="AD" clId="Web-{495D48BF-1B4D-44EC-82CF-A4804ACDC37C}" dt="2021-10-05T16:16:31.072" v="633" actId="14100"/>
          <ac:spMkLst>
            <pc:docMk/>
            <pc:sldMk cId="1875782166" sldId="311"/>
            <ac:spMk id="17" creationId="{A839805F-6FBE-4EAE-8398-5EBE8F0E1DE4}"/>
          </ac:spMkLst>
        </pc:spChg>
        <pc:spChg chg="add mod">
          <ac:chgData name="VAN MALDEGHEM Marie (EACEA)" userId="S::marie.van-maldeghem@ec.europa.eu::cfe710fc-24f3-4cc2-ad53-6d7353ea1335" providerId="AD" clId="Web-{495D48BF-1B4D-44EC-82CF-A4804ACDC37C}" dt="2021-10-05T16:16:25.916" v="632" actId="14100"/>
          <ac:spMkLst>
            <pc:docMk/>
            <pc:sldMk cId="1875782166" sldId="311"/>
            <ac:spMk id="19" creationId="{6ED638A2-6A3F-4D43-AC4E-FDC34CE6535E}"/>
          </ac:spMkLst>
        </pc:spChg>
        <pc:spChg chg="add mod">
          <ac:chgData name="VAN MALDEGHEM Marie (EACEA)" userId="S::marie.van-maldeghem@ec.europa.eu::cfe710fc-24f3-4cc2-ad53-6d7353ea1335" providerId="AD" clId="Web-{495D48BF-1B4D-44EC-82CF-A4804ACDC37C}" dt="2021-10-05T16:24:12.409" v="671" actId="14100"/>
          <ac:spMkLst>
            <pc:docMk/>
            <pc:sldMk cId="1875782166" sldId="311"/>
            <ac:spMk id="20" creationId="{EFC2CE82-2D3E-4D19-B082-93D7B0ABCF8D}"/>
          </ac:spMkLst>
        </pc:spChg>
        <pc:spChg chg="add mod">
          <ac:chgData name="VAN MALDEGHEM Marie (EACEA)" userId="S::marie.van-maldeghem@ec.europa.eu::cfe710fc-24f3-4cc2-ad53-6d7353ea1335" providerId="AD" clId="Web-{495D48BF-1B4D-44EC-82CF-A4804ACDC37C}" dt="2021-10-05T16:24:42.566" v="673" actId="14100"/>
          <ac:spMkLst>
            <pc:docMk/>
            <pc:sldMk cId="1875782166" sldId="311"/>
            <ac:spMk id="21" creationId="{CAD91163-6687-46DB-A30F-C69199B9993D}"/>
          </ac:spMkLst>
        </pc:spChg>
        <pc:spChg chg="add mod">
          <ac:chgData name="VAN MALDEGHEM Marie (EACEA)" userId="S::marie.van-maldeghem@ec.europa.eu::cfe710fc-24f3-4cc2-ad53-6d7353ea1335" providerId="AD" clId="Web-{495D48BF-1B4D-44EC-82CF-A4804ACDC37C}" dt="2021-10-05T16:21:42.875" v="659"/>
          <ac:spMkLst>
            <pc:docMk/>
            <pc:sldMk cId="1875782166" sldId="311"/>
            <ac:spMk id="22" creationId="{022E81B2-D44C-4BD2-A303-456EBDFAFF2D}"/>
          </ac:spMkLst>
        </pc:spChg>
        <pc:spChg chg="add mod">
          <ac:chgData name="VAN MALDEGHEM Marie (EACEA)" userId="S::marie.van-maldeghem@ec.europa.eu::cfe710fc-24f3-4cc2-ad53-6d7353ea1335" providerId="AD" clId="Web-{495D48BF-1B4D-44EC-82CF-A4804ACDC37C}" dt="2021-10-05T16:23:33.221" v="667" actId="1076"/>
          <ac:spMkLst>
            <pc:docMk/>
            <pc:sldMk cId="1875782166" sldId="311"/>
            <ac:spMk id="23" creationId="{C483FEAB-4C96-45E5-9479-653B83093489}"/>
          </ac:spMkLst>
        </pc:spChg>
      </pc:sldChg>
    </pc:docChg>
  </pc:docChgLst>
  <pc:docChgLst>
    <pc:chgData name="VAN MALDEGHEM Marie (EACEA)" userId="S::marie.van-maldeghem@ec.europa.eu::cfe710fc-24f3-4cc2-ad53-6d7353ea1335" providerId="AD" clId="Web-{28D11665-0856-45D1-B869-3E08EBA2D037}"/>
    <pc:docChg chg="addSld delSld modSld">
      <pc:chgData name="VAN MALDEGHEM Marie (EACEA)" userId="S::marie.van-maldeghem@ec.europa.eu::cfe710fc-24f3-4cc2-ad53-6d7353ea1335" providerId="AD" clId="Web-{28D11665-0856-45D1-B869-3E08EBA2D037}" dt="2021-10-07T10:44:10.466" v="112"/>
      <pc:docMkLst>
        <pc:docMk/>
      </pc:docMkLst>
      <pc:sldChg chg="addSp delSp modSp new">
        <pc:chgData name="VAN MALDEGHEM Marie (EACEA)" userId="S::marie.van-maldeghem@ec.europa.eu::cfe710fc-24f3-4cc2-ad53-6d7353ea1335" providerId="AD" clId="Web-{28D11665-0856-45D1-B869-3E08EBA2D037}" dt="2021-10-07T10:44:10.466" v="112"/>
        <pc:sldMkLst>
          <pc:docMk/>
          <pc:sldMk cId="634001888" sldId="313"/>
        </pc:sldMkLst>
        <pc:spChg chg="del mod">
          <ac:chgData name="VAN MALDEGHEM Marie (EACEA)" userId="S::marie.van-maldeghem@ec.europa.eu::cfe710fc-24f3-4cc2-ad53-6d7353ea1335" providerId="AD" clId="Web-{28D11665-0856-45D1-B869-3E08EBA2D037}" dt="2021-10-07T10:30:35.862" v="4"/>
          <ac:spMkLst>
            <pc:docMk/>
            <pc:sldMk cId="634001888" sldId="313"/>
            <ac:spMk id="2" creationId="{AD14EA3F-31D1-4F6C-B6EF-07CD026CD503}"/>
          </ac:spMkLst>
        </pc:spChg>
        <pc:spChg chg="del">
          <ac:chgData name="VAN MALDEGHEM Marie (EACEA)" userId="S::marie.van-maldeghem@ec.europa.eu::cfe710fc-24f3-4cc2-ad53-6d7353ea1335" providerId="AD" clId="Web-{28D11665-0856-45D1-B869-3E08EBA2D037}" dt="2021-10-07T10:34:26.396" v="15"/>
          <ac:spMkLst>
            <pc:docMk/>
            <pc:sldMk cId="634001888" sldId="313"/>
            <ac:spMk id="3" creationId="{526600F0-0588-4931-86CC-2AC2769001C0}"/>
          </ac:spMkLst>
        </pc:spChg>
        <pc:spChg chg="add del mod">
          <ac:chgData name="VAN MALDEGHEM Marie (EACEA)" userId="S::marie.van-maldeghem@ec.europa.eu::cfe710fc-24f3-4cc2-ad53-6d7353ea1335" providerId="AD" clId="Web-{28D11665-0856-45D1-B869-3E08EBA2D037}" dt="2021-10-07T10:33:50.130" v="13"/>
          <ac:spMkLst>
            <pc:docMk/>
            <pc:sldMk cId="634001888" sldId="313"/>
            <ac:spMk id="7" creationId="{6064BAC2-C539-4783-AFC6-B43A37ADA6D6}"/>
          </ac:spMkLst>
        </pc:spChg>
        <pc:spChg chg="add mod">
          <ac:chgData name="VAN MALDEGHEM Marie (EACEA)" userId="S::marie.van-maldeghem@ec.europa.eu::cfe710fc-24f3-4cc2-ad53-6d7353ea1335" providerId="AD" clId="Web-{28D11665-0856-45D1-B869-3E08EBA2D037}" dt="2021-10-07T10:34:58.693" v="34" actId="20577"/>
          <ac:spMkLst>
            <pc:docMk/>
            <pc:sldMk cId="634001888" sldId="313"/>
            <ac:spMk id="14" creationId="{8D01A8AD-C184-498C-8AEC-0994A63B9111}"/>
          </ac:spMkLst>
        </pc:spChg>
        <pc:graphicFrameChg chg="add del mod ord modGraphic">
          <ac:chgData name="VAN MALDEGHEM Marie (EACEA)" userId="S::marie.van-maldeghem@ec.europa.eu::cfe710fc-24f3-4cc2-ad53-6d7353ea1335" providerId="AD" clId="Web-{28D11665-0856-45D1-B869-3E08EBA2D037}" dt="2021-10-07T10:32:27.301" v="12"/>
          <ac:graphicFrameMkLst>
            <pc:docMk/>
            <pc:sldMk cId="634001888" sldId="313"/>
            <ac:graphicFrameMk id="5" creationId="{FCABAB77-C62B-40A8-A1D6-417D94B7AC9B}"/>
          </ac:graphicFrameMkLst>
        </pc:graphicFrameChg>
        <pc:graphicFrameChg chg="add mod modGraphic">
          <ac:chgData name="VAN MALDEGHEM Marie (EACEA)" userId="S::marie.van-maldeghem@ec.europa.eu::cfe710fc-24f3-4cc2-ad53-6d7353ea1335" providerId="AD" clId="Web-{28D11665-0856-45D1-B869-3E08EBA2D037}" dt="2021-10-07T10:44:10.466" v="112"/>
          <ac:graphicFrameMkLst>
            <pc:docMk/>
            <pc:sldMk cId="634001888" sldId="313"/>
            <ac:graphicFrameMk id="9" creationId="{6ABE1101-5508-46AF-8780-E2FEBD20B675}"/>
          </ac:graphicFrameMkLst>
        </pc:graphicFrameChg>
      </pc:sldChg>
      <pc:sldChg chg="new del">
        <pc:chgData name="VAN MALDEGHEM Marie (EACEA)" userId="S::marie.van-maldeghem@ec.europa.eu::cfe710fc-24f3-4cc2-ad53-6d7353ea1335" providerId="AD" clId="Web-{28D11665-0856-45D1-B869-3E08EBA2D037}" dt="2021-10-07T10:30:22.674" v="1"/>
        <pc:sldMkLst>
          <pc:docMk/>
          <pc:sldMk cId="2094000004" sldId="313"/>
        </pc:sldMkLst>
      </pc:sldChg>
    </pc:docChg>
  </pc:docChgLst>
  <pc:docChgLst>
    <pc:chgData name="VAN MALDEGHEM Marie (EACEA)" userId="S::marie.van-maldeghem@ec.europa.eu::cfe710fc-24f3-4cc2-ad53-6d7353ea1335" providerId="AD" clId="Web-{268F01D7-F7F8-43DC-90A6-7294A2ABECC3}"/>
    <pc:docChg chg="modSld">
      <pc:chgData name="VAN MALDEGHEM Marie (EACEA)" userId="S::marie.van-maldeghem@ec.europa.eu::cfe710fc-24f3-4cc2-ad53-6d7353ea1335" providerId="AD" clId="Web-{268F01D7-F7F8-43DC-90A6-7294A2ABECC3}" dt="2021-10-01T12:18:13.747" v="2" actId="20577"/>
      <pc:docMkLst>
        <pc:docMk/>
      </pc:docMkLst>
      <pc:sldChg chg="modSp">
        <pc:chgData name="VAN MALDEGHEM Marie (EACEA)" userId="S::marie.van-maldeghem@ec.europa.eu::cfe710fc-24f3-4cc2-ad53-6d7353ea1335" providerId="AD" clId="Web-{268F01D7-F7F8-43DC-90A6-7294A2ABECC3}" dt="2021-10-01T12:18:13.747" v="2" actId="20577"/>
        <pc:sldMkLst>
          <pc:docMk/>
          <pc:sldMk cId="2749757466" sldId="307"/>
        </pc:sldMkLst>
        <pc:spChg chg="mod">
          <ac:chgData name="VAN MALDEGHEM Marie (EACEA)" userId="S::marie.van-maldeghem@ec.europa.eu::cfe710fc-24f3-4cc2-ad53-6d7353ea1335" providerId="AD" clId="Web-{268F01D7-F7F8-43DC-90A6-7294A2ABECC3}" dt="2021-10-01T12:18:13.747" v="2" actId="20577"/>
          <ac:spMkLst>
            <pc:docMk/>
            <pc:sldMk cId="2749757466" sldId="307"/>
            <ac:spMk id="2" creationId="{E4793D4A-8965-4338-94E7-DFBD26D077CC}"/>
          </ac:spMkLst>
        </pc:spChg>
      </pc:sldChg>
    </pc:docChg>
  </pc:docChgLst>
  <pc:docChgLst>
    <pc:chgData name="VAN MALDEGHEM Marie (EACEA)" userId="S::marie.van-maldeghem@ec.europa.eu::cfe710fc-24f3-4cc2-ad53-6d7353ea1335" providerId="AD" clId="Web-{AE82DE68-4B02-44DF-8893-D9E0393809A0}"/>
    <pc:docChg chg="addSld modSld">
      <pc:chgData name="VAN MALDEGHEM Marie (EACEA)" userId="S::marie.van-maldeghem@ec.europa.eu::cfe710fc-24f3-4cc2-ad53-6d7353ea1335" providerId="AD" clId="Web-{AE82DE68-4B02-44DF-8893-D9E0393809A0}" dt="2021-10-06T09:17:57.605" v="101" actId="20577"/>
      <pc:docMkLst>
        <pc:docMk/>
      </pc:docMkLst>
      <pc:sldChg chg="modSp">
        <pc:chgData name="VAN MALDEGHEM Marie (EACEA)" userId="S::marie.van-maldeghem@ec.europa.eu::cfe710fc-24f3-4cc2-ad53-6d7353ea1335" providerId="AD" clId="Web-{AE82DE68-4B02-44DF-8893-D9E0393809A0}" dt="2021-10-06T08:53:20.058" v="14" actId="20577"/>
        <pc:sldMkLst>
          <pc:docMk/>
          <pc:sldMk cId="2066144489" sldId="305"/>
        </pc:sldMkLst>
        <pc:spChg chg="mod">
          <ac:chgData name="VAN MALDEGHEM Marie (EACEA)" userId="S::marie.van-maldeghem@ec.europa.eu::cfe710fc-24f3-4cc2-ad53-6d7353ea1335" providerId="AD" clId="Web-{AE82DE68-4B02-44DF-8893-D9E0393809A0}" dt="2021-10-06T08:53:20.058" v="14" actId="20577"/>
          <ac:spMkLst>
            <pc:docMk/>
            <pc:sldMk cId="2066144489" sldId="305"/>
            <ac:spMk id="8" creationId="{00000000-0000-0000-0000-000000000000}"/>
          </ac:spMkLst>
        </pc:spChg>
        <pc:spChg chg="mod">
          <ac:chgData name="VAN MALDEGHEM Marie (EACEA)" userId="S::marie.van-maldeghem@ec.europa.eu::cfe710fc-24f3-4cc2-ad53-6d7353ea1335" providerId="AD" clId="Web-{AE82DE68-4B02-44DF-8893-D9E0393809A0}" dt="2021-10-06T08:51:49.823" v="11" actId="20577"/>
          <ac:spMkLst>
            <pc:docMk/>
            <pc:sldMk cId="2066144489" sldId="305"/>
            <ac:spMk id="10" creationId="{00000000-0000-0000-0000-000000000000}"/>
          </ac:spMkLst>
        </pc:spChg>
      </pc:sldChg>
      <pc:sldChg chg="modSp">
        <pc:chgData name="VAN MALDEGHEM Marie (EACEA)" userId="S::marie.van-maldeghem@ec.europa.eu::cfe710fc-24f3-4cc2-ad53-6d7353ea1335" providerId="AD" clId="Web-{AE82DE68-4B02-44DF-8893-D9E0393809A0}" dt="2021-10-06T09:16:07.635" v="98" actId="1076"/>
        <pc:sldMkLst>
          <pc:docMk/>
          <pc:sldMk cId="2749757466" sldId="307"/>
        </pc:sldMkLst>
        <pc:spChg chg="mod">
          <ac:chgData name="VAN MALDEGHEM Marie (EACEA)" userId="S::marie.van-maldeghem@ec.europa.eu::cfe710fc-24f3-4cc2-ad53-6d7353ea1335" providerId="AD" clId="Web-{AE82DE68-4B02-44DF-8893-D9E0393809A0}" dt="2021-10-06T09:16:07.635" v="98" actId="1076"/>
          <ac:spMkLst>
            <pc:docMk/>
            <pc:sldMk cId="2749757466" sldId="307"/>
            <ac:spMk id="5" creationId="{5139EE9D-7C93-43FD-A3CE-789E47998173}"/>
          </ac:spMkLst>
        </pc:spChg>
        <pc:spChg chg="mod">
          <ac:chgData name="VAN MALDEGHEM Marie (EACEA)" userId="S::marie.van-maldeghem@ec.europa.eu::cfe710fc-24f3-4cc2-ad53-6d7353ea1335" providerId="AD" clId="Web-{AE82DE68-4B02-44DF-8893-D9E0393809A0}" dt="2021-10-06T09:15:21.213" v="93" actId="14100"/>
          <ac:spMkLst>
            <pc:docMk/>
            <pc:sldMk cId="2749757466" sldId="307"/>
            <ac:spMk id="7" creationId="{7C6D5032-7D0E-444F-9E08-F0D15D2CADDF}"/>
          </ac:spMkLst>
        </pc:spChg>
        <pc:spChg chg="mod">
          <ac:chgData name="VAN MALDEGHEM Marie (EACEA)" userId="S::marie.van-maldeghem@ec.europa.eu::cfe710fc-24f3-4cc2-ad53-6d7353ea1335" providerId="AD" clId="Web-{AE82DE68-4B02-44DF-8893-D9E0393809A0}" dt="2021-10-06T09:12:48.852" v="85" actId="14100"/>
          <ac:spMkLst>
            <pc:docMk/>
            <pc:sldMk cId="2749757466" sldId="307"/>
            <ac:spMk id="8" creationId="{A989CC38-7C3D-49AF-8E7C-6074777E8F71}"/>
          </ac:spMkLst>
        </pc:spChg>
        <pc:spChg chg="mod">
          <ac:chgData name="VAN MALDEGHEM Marie (EACEA)" userId="S::marie.van-maldeghem@ec.europa.eu::cfe710fc-24f3-4cc2-ad53-6d7353ea1335" providerId="AD" clId="Web-{AE82DE68-4B02-44DF-8893-D9E0393809A0}" dt="2021-10-06T09:15:54.510" v="95" actId="1076"/>
          <ac:spMkLst>
            <pc:docMk/>
            <pc:sldMk cId="2749757466" sldId="307"/>
            <ac:spMk id="9" creationId="{647EE5B7-7A9C-4D36-A257-78A63A9353D5}"/>
          </ac:spMkLst>
        </pc:spChg>
      </pc:sldChg>
      <pc:sldChg chg="modSp">
        <pc:chgData name="VAN MALDEGHEM Marie (EACEA)" userId="S::marie.van-maldeghem@ec.europa.eu::cfe710fc-24f3-4cc2-ad53-6d7353ea1335" providerId="AD" clId="Web-{AE82DE68-4B02-44DF-8893-D9E0393809A0}" dt="2021-10-06T09:10:55.882" v="81" actId="14100"/>
        <pc:sldMkLst>
          <pc:docMk/>
          <pc:sldMk cId="4263527024" sldId="310"/>
        </pc:sldMkLst>
        <pc:spChg chg="mod">
          <ac:chgData name="VAN MALDEGHEM Marie (EACEA)" userId="S::marie.van-maldeghem@ec.europa.eu::cfe710fc-24f3-4cc2-ad53-6d7353ea1335" providerId="AD" clId="Web-{AE82DE68-4B02-44DF-8893-D9E0393809A0}" dt="2021-10-06T09:10:55.882" v="81" actId="14100"/>
          <ac:spMkLst>
            <pc:docMk/>
            <pc:sldMk cId="4263527024" sldId="310"/>
            <ac:spMk id="6" creationId="{219A7DC8-FCD2-4AF6-A87A-AD273A2FCFA6}"/>
          </ac:spMkLst>
        </pc:spChg>
        <pc:spChg chg="mod">
          <ac:chgData name="VAN MALDEGHEM Marie (EACEA)" userId="S::marie.van-maldeghem@ec.europa.eu::cfe710fc-24f3-4cc2-ad53-6d7353ea1335" providerId="AD" clId="Web-{AE82DE68-4B02-44DF-8893-D9E0393809A0}" dt="2021-10-06T09:10:11.569" v="78" actId="1076"/>
          <ac:spMkLst>
            <pc:docMk/>
            <pc:sldMk cId="4263527024" sldId="310"/>
            <ac:spMk id="9" creationId="{36B246E7-719D-4DB3-BD97-AA919DBA3A08}"/>
          </ac:spMkLst>
        </pc:spChg>
        <pc:spChg chg="mod">
          <ac:chgData name="VAN MALDEGHEM Marie (EACEA)" userId="S::marie.van-maldeghem@ec.europa.eu::cfe710fc-24f3-4cc2-ad53-6d7353ea1335" providerId="AD" clId="Web-{AE82DE68-4B02-44DF-8893-D9E0393809A0}" dt="2021-10-06T09:09:43.006" v="75" actId="1076"/>
          <ac:spMkLst>
            <pc:docMk/>
            <pc:sldMk cId="4263527024" sldId="310"/>
            <ac:spMk id="10" creationId="{B9F3CC80-3696-4B74-BC65-D036C9414D06}"/>
          </ac:spMkLst>
        </pc:spChg>
        <pc:spChg chg="mod">
          <ac:chgData name="VAN MALDEGHEM Marie (EACEA)" userId="S::marie.van-maldeghem@ec.europa.eu::cfe710fc-24f3-4cc2-ad53-6d7353ea1335" providerId="AD" clId="Web-{AE82DE68-4B02-44DF-8893-D9E0393809A0}" dt="2021-10-06T09:09:21.365" v="73" actId="14100"/>
          <ac:spMkLst>
            <pc:docMk/>
            <pc:sldMk cId="4263527024" sldId="310"/>
            <ac:spMk id="13" creationId="{3121112A-4887-4602-A893-1FA7C88DE7F1}"/>
          </ac:spMkLst>
        </pc:spChg>
      </pc:sldChg>
      <pc:sldChg chg="modSp">
        <pc:chgData name="VAN MALDEGHEM Marie (EACEA)" userId="S::marie.van-maldeghem@ec.europa.eu::cfe710fc-24f3-4cc2-ad53-6d7353ea1335" providerId="AD" clId="Web-{AE82DE68-4B02-44DF-8893-D9E0393809A0}" dt="2021-10-06T09:17:57.605" v="101" actId="20577"/>
        <pc:sldMkLst>
          <pc:docMk/>
          <pc:sldMk cId="3628666514" sldId="312"/>
        </pc:sldMkLst>
        <pc:spChg chg="mod">
          <ac:chgData name="VAN MALDEGHEM Marie (EACEA)" userId="S::marie.van-maldeghem@ec.europa.eu::cfe710fc-24f3-4cc2-ad53-6d7353ea1335" providerId="AD" clId="Web-{AE82DE68-4B02-44DF-8893-D9E0393809A0}" dt="2021-10-06T09:17:57.605" v="101" actId="20577"/>
          <ac:spMkLst>
            <pc:docMk/>
            <pc:sldMk cId="3628666514" sldId="312"/>
            <ac:spMk id="8" creationId="{00000000-0000-0000-0000-000000000000}"/>
          </ac:spMkLst>
        </pc:spChg>
        <pc:spChg chg="mod">
          <ac:chgData name="VAN MALDEGHEM Marie (EACEA)" userId="S::marie.van-maldeghem@ec.europa.eu::cfe710fc-24f3-4cc2-ad53-6d7353ea1335" providerId="AD" clId="Web-{AE82DE68-4B02-44DF-8893-D9E0393809A0}" dt="2021-10-06T08:50:23.165" v="2" actId="20577"/>
          <ac:spMkLst>
            <pc:docMk/>
            <pc:sldMk cId="3628666514" sldId="312"/>
            <ac:spMk id="10" creationId="{00000000-0000-0000-0000-000000000000}"/>
          </ac:spMkLst>
        </pc:spChg>
      </pc:sldChg>
      <pc:sldChg chg="delSp modSp add replId delAnim">
        <pc:chgData name="VAN MALDEGHEM Marie (EACEA)" userId="S::marie.van-maldeghem@ec.europa.eu::cfe710fc-24f3-4cc2-ad53-6d7353ea1335" providerId="AD" clId="Web-{AE82DE68-4B02-44DF-8893-D9E0393809A0}" dt="2021-10-06T09:05:56.926" v="65" actId="14100"/>
        <pc:sldMkLst>
          <pc:docMk/>
          <pc:sldMk cId="53005329" sldId="313"/>
        </pc:sldMkLst>
        <pc:spChg chg="del">
          <ac:chgData name="VAN MALDEGHEM Marie (EACEA)" userId="S::marie.van-maldeghem@ec.europa.eu::cfe710fc-24f3-4cc2-ad53-6d7353ea1335" providerId="AD" clId="Web-{AE82DE68-4B02-44DF-8893-D9E0393809A0}" dt="2021-10-06T09:01:55.001" v="16"/>
          <ac:spMkLst>
            <pc:docMk/>
            <pc:sldMk cId="53005329" sldId="313"/>
            <ac:spMk id="7" creationId="{00000000-0000-0000-0000-000000000000}"/>
          </ac:spMkLst>
        </pc:spChg>
        <pc:spChg chg="mod">
          <ac:chgData name="VAN MALDEGHEM Marie (EACEA)" userId="S::marie.van-maldeghem@ec.europa.eu::cfe710fc-24f3-4cc2-ad53-6d7353ea1335" providerId="AD" clId="Web-{AE82DE68-4B02-44DF-8893-D9E0393809A0}" dt="2021-10-06T09:05:46.941" v="63" actId="14100"/>
          <ac:spMkLst>
            <pc:docMk/>
            <pc:sldMk cId="53005329" sldId="313"/>
            <ac:spMk id="8" creationId="{00000000-0000-0000-0000-000000000000}"/>
          </ac:spMkLst>
        </pc:spChg>
        <pc:spChg chg="mod">
          <ac:chgData name="VAN MALDEGHEM Marie (EACEA)" userId="S::marie.van-maldeghem@ec.europa.eu::cfe710fc-24f3-4cc2-ad53-6d7353ea1335" providerId="AD" clId="Web-{AE82DE68-4B02-44DF-8893-D9E0393809A0}" dt="2021-10-06T09:05:52.879" v="64" actId="14100"/>
          <ac:spMkLst>
            <pc:docMk/>
            <pc:sldMk cId="53005329" sldId="313"/>
            <ac:spMk id="9" creationId="{00000000-0000-0000-0000-000000000000}"/>
          </ac:spMkLst>
        </pc:spChg>
        <pc:spChg chg="del mod">
          <ac:chgData name="VAN MALDEGHEM Marie (EACEA)" userId="S::marie.van-maldeghem@ec.europa.eu::cfe710fc-24f3-4cc2-ad53-6d7353ea1335" providerId="AD" clId="Web-{AE82DE68-4B02-44DF-8893-D9E0393809A0}" dt="2021-10-06T09:03:27.846" v="51"/>
          <ac:spMkLst>
            <pc:docMk/>
            <pc:sldMk cId="53005329" sldId="313"/>
            <ac:spMk id="10" creationId="{00000000-0000-0000-0000-000000000000}"/>
          </ac:spMkLst>
        </pc:spChg>
        <pc:spChg chg="mod">
          <ac:chgData name="VAN MALDEGHEM Marie (EACEA)" userId="S::marie.van-maldeghem@ec.europa.eu::cfe710fc-24f3-4cc2-ad53-6d7353ea1335" providerId="AD" clId="Web-{AE82DE68-4B02-44DF-8893-D9E0393809A0}" dt="2021-10-06T09:05:56.926" v="65" actId="14100"/>
          <ac:spMkLst>
            <pc:docMk/>
            <pc:sldMk cId="53005329" sldId="313"/>
            <ac:spMk id="11" creationId="{00000000-0000-0000-0000-000000000000}"/>
          </ac:spMkLst>
        </pc:spChg>
      </pc:sldChg>
    </pc:docChg>
  </pc:docChgLst>
  <pc:docChgLst>
    <pc:chgData name="VAN MALDEGHEM Marie (EACEA)" userId="S::marie.van-maldeghem@ec.europa.eu::cfe710fc-24f3-4cc2-ad53-6d7353ea1335" providerId="AD" clId="Web-{C66B678B-5EBE-48A8-87A9-38EEBE55A270}"/>
    <pc:docChg chg="addSld modSld">
      <pc:chgData name="VAN MALDEGHEM Marie (EACEA)" userId="S::marie.van-maldeghem@ec.europa.eu::cfe710fc-24f3-4cc2-ad53-6d7353ea1335" providerId="AD" clId="Web-{C66B678B-5EBE-48A8-87A9-38EEBE55A270}" dt="2021-10-01T12:15:53.107" v="49" actId="20577"/>
      <pc:docMkLst>
        <pc:docMk/>
      </pc:docMkLst>
      <pc:sldChg chg="modSp">
        <pc:chgData name="VAN MALDEGHEM Marie (EACEA)" userId="S::marie.van-maldeghem@ec.europa.eu::cfe710fc-24f3-4cc2-ad53-6d7353ea1335" providerId="AD" clId="Web-{C66B678B-5EBE-48A8-87A9-38EEBE55A270}" dt="2021-10-01T12:14:57.075" v="37" actId="20577"/>
        <pc:sldMkLst>
          <pc:docMk/>
          <pc:sldMk cId="2170406869" sldId="300"/>
        </pc:sldMkLst>
        <pc:spChg chg="mod">
          <ac:chgData name="VAN MALDEGHEM Marie (EACEA)" userId="S::marie.van-maldeghem@ec.europa.eu::cfe710fc-24f3-4cc2-ad53-6d7353ea1335" providerId="AD" clId="Web-{C66B678B-5EBE-48A8-87A9-38EEBE55A270}" dt="2021-10-01T12:14:39.137" v="34" actId="20577"/>
          <ac:spMkLst>
            <pc:docMk/>
            <pc:sldMk cId="2170406869" sldId="300"/>
            <ac:spMk id="2" creationId="{00000000-0000-0000-0000-000000000000}"/>
          </ac:spMkLst>
        </pc:spChg>
        <pc:spChg chg="mod">
          <ac:chgData name="VAN MALDEGHEM Marie (EACEA)" userId="S::marie.van-maldeghem@ec.europa.eu::cfe710fc-24f3-4cc2-ad53-6d7353ea1335" providerId="AD" clId="Web-{C66B678B-5EBE-48A8-87A9-38EEBE55A270}" dt="2021-10-01T12:14:57.075" v="37" actId="20577"/>
          <ac:spMkLst>
            <pc:docMk/>
            <pc:sldMk cId="2170406869" sldId="300"/>
            <ac:spMk id="3" creationId="{00000000-0000-0000-0000-000000000000}"/>
          </ac:spMkLst>
        </pc:spChg>
      </pc:sldChg>
      <pc:sldChg chg="modSp new">
        <pc:chgData name="VAN MALDEGHEM Marie (EACEA)" userId="S::marie.van-maldeghem@ec.europa.eu::cfe710fc-24f3-4cc2-ad53-6d7353ea1335" providerId="AD" clId="Web-{C66B678B-5EBE-48A8-87A9-38EEBE55A270}" dt="2021-10-01T12:15:53.107" v="49" actId="20577"/>
        <pc:sldMkLst>
          <pc:docMk/>
          <pc:sldMk cId="2749757466" sldId="307"/>
        </pc:sldMkLst>
        <pc:spChg chg="mod">
          <ac:chgData name="VAN MALDEGHEM Marie (EACEA)" userId="S::marie.van-maldeghem@ec.europa.eu::cfe710fc-24f3-4cc2-ad53-6d7353ea1335" providerId="AD" clId="Web-{C66B678B-5EBE-48A8-87A9-38EEBE55A270}" dt="2021-10-01T12:15:53.107" v="49" actId="20577"/>
          <ac:spMkLst>
            <pc:docMk/>
            <pc:sldMk cId="2749757466" sldId="307"/>
            <ac:spMk id="2" creationId="{E4793D4A-8965-4338-94E7-DFBD26D077CC}"/>
          </ac:spMkLst>
        </pc:spChg>
        <pc:spChg chg="mod">
          <ac:chgData name="VAN MALDEGHEM Marie (EACEA)" userId="S::marie.van-maldeghem@ec.europa.eu::cfe710fc-24f3-4cc2-ad53-6d7353ea1335" providerId="AD" clId="Web-{C66B678B-5EBE-48A8-87A9-38EEBE55A270}" dt="2021-10-01T12:15:27.419" v="45" actId="20577"/>
          <ac:spMkLst>
            <pc:docMk/>
            <pc:sldMk cId="2749757466" sldId="307"/>
            <ac:spMk id="3" creationId="{0DC0F7F2-FB05-415E-A858-697BDF3E3671}"/>
          </ac:spMkLst>
        </pc:spChg>
      </pc:sldChg>
    </pc:docChg>
  </pc:docChgLst>
  <pc:docChgLst>
    <pc:chgData name="VAN MALDEGHEM Marie (EACEA)" userId="S::marie.van-maldeghem@ec.europa.eu::cfe710fc-24f3-4cc2-ad53-6d7353ea1335" providerId="AD" clId="Web-{F515A7B8-A519-442A-8950-48D2D60B0B74}"/>
    <pc:docChg chg="addSld modSld">
      <pc:chgData name="VAN MALDEGHEM Marie (EACEA)" userId="S::marie.van-maldeghem@ec.europa.eu::cfe710fc-24f3-4cc2-ad53-6d7353ea1335" providerId="AD" clId="Web-{F515A7B8-A519-442A-8950-48D2D60B0B74}" dt="2021-10-01T10:47:58.141" v="196" actId="20577"/>
      <pc:docMkLst>
        <pc:docMk/>
      </pc:docMkLst>
      <pc:sldChg chg="modSp">
        <pc:chgData name="VAN MALDEGHEM Marie (EACEA)" userId="S::marie.van-maldeghem@ec.europa.eu::cfe710fc-24f3-4cc2-ad53-6d7353ea1335" providerId="AD" clId="Web-{F515A7B8-A519-442A-8950-48D2D60B0B74}" dt="2021-10-01T10:33:59.827" v="10" actId="20577"/>
        <pc:sldMkLst>
          <pc:docMk/>
          <pc:sldMk cId="3318906094" sldId="289"/>
        </pc:sldMkLst>
        <pc:spChg chg="mod">
          <ac:chgData name="VAN MALDEGHEM Marie (EACEA)" userId="S::marie.van-maldeghem@ec.europa.eu::cfe710fc-24f3-4cc2-ad53-6d7353ea1335" providerId="AD" clId="Web-{F515A7B8-A519-442A-8950-48D2D60B0B74}" dt="2021-10-01T10:33:59.827" v="10" actId="20577"/>
          <ac:spMkLst>
            <pc:docMk/>
            <pc:sldMk cId="3318906094" sldId="289"/>
            <ac:spMk id="2" creationId="{00000000-0000-0000-0000-000000000000}"/>
          </ac:spMkLst>
        </pc:spChg>
      </pc:sldChg>
      <pc:sldChg chg="modSp">
        <pc:chgData name="VAN MALDEGHEM Marie (EACEA)" userId="S::marie.van-maldeghem@ec.europa.eu::cfe710fc-24f3-4cc2-ad53-6d7353ea1335" providerId="AD" clId="Web-{F515A7B8-A519-442A-8950-48D2D60B0B74}" dt="2021-10-01T10:40:13.991" v="99" actId="20577"/>
        <pc:sldMkLst>
          <pc:docMk/>
          <pc:sldMk cId="579700356" sldId="294"/>
        </pc:sldMkLst>
        <pc:spChg chg="mod">
          <ac:chgData name="VAN MALDEGHEM Marie (EACEA)" userId="S::marie.van-maldeghem@ec.europa.eu::cfe710fc-24f3-4cc2-ad53-6d7353ea1335" providerId="AD" clId="Web-{F515A7B8-A519-442A-8950-48D2D60B0B74}" dt="2021-10-01T10:40:13.991" v="99" actId="20577"/>
          <ac:spMkLst>
            <pc:docMk/>
            <pc:sldMk cId="579700356" sldId="294"/>
            <ac:spMk id="6" creationId="{00000000-0000-0000-0000-000000000000}"/>
          </ac:spMkLst>
        </pc:spChg>
      </pc:sldChg>
      <pc:sldChg chg="modSp">
        <pc:chgData name="VAN MALDEGHEM Marie (EACEA)" userId="S::marie.van-maldeghem@ec.europa.eu::cfe710fc-24f3-4cc2-ad53-6d7353ea1335" providerId="AD" clId="Web-{F515A7B8-A519-442A-8950-48D2D60B0B74}" dt="2021-10-01T10:33:34.248" v="2" actId="20577"/>
        <pc:sldMkLst>
          <pc:docMk/>
          <pc:sldMk cId="1359718209" sldId="299"/>
        </pc:sldMkLst>
        <pc:spChg chg="mod">
          <ac:chgData name="VAN MALDEGHEM Marie (EACEA)" userId="S::marie.van-maldeghem@ec.europa.eu::cfe710fc-24f3-4cc2-ad53-6d7353ea1335" providerId="AD" clId="Web-{F515A7B8-A519-442A-8950-48D2D60B0B74}" dt="2021-10-01T10:33:34.248" v="2" actId="20577"/>
          <ac:spMkLst>
            <pc:docMk/>
            <pc:sldMk cId="1359718209" sldId="299"/>
            <ac:spMk id="2" creationId="{00000000-0000-0000-0000-000000000000}"/>
          </ac:spMkLst>
        </pc:spChg>
      </pc:sldChg>
      <pc:sldChg chg="modSp">
        <pc:chgData name="VAN MALDEGHEM Marie (EACEA)" userId="S::marie.van-maldeghem@ec.europa.eu::cfe710fc-24f3-4cc2-ad53-6d7353ea1335" providerId="AD" clId="Web-{F515A7B8-A519-442A-8950-48D2D60B0B74}" dt="2021-10-01T10:47:14.625" v="187" actId="20577"/>
        <pc:sldMkLst>
          <pc:docMk/>
          <pc:sldMk cId="2170406869" sldId="300"/>
        </pc:sldMkLst>
        <pc:spChg chg="mod">
          <ac:chgData name="VAN MALDEGHEM Marie (EACEA)" userId="S::marie.van-maldeghem@ec.europa.eu::cfe710fc-24f3-4cc2-ad53-6d7353ea1335" providerId="AD" clId="Web-{F515A7B8-A519-442A-8950-48D2D60B0B74}" dt="2021-10-01T10:47:14.625" v="187" actId="20577"/>
          <ac:spMkLst>
            <pc:docMk/>
            <pc:sldMk cId="2170406869" sldId="300"/>
            <ac:spMk id="2" creationId="{00000000-0000-0000-0000-000000000000}"/>
          </ac:spMkLst>
        </pc:spChg>
        <pc:spChg chg="mod">
          <ac:chgData name="VAN MALDEGHEM Marie (EACEA)" userId="S::marie.van-maldeghem@ec.europa.eu::cfe710fc-24f3-4cc2-ad53-6d7353ea1335" providerId="AD" clId="Web-{F515A7B8-A519-442A-8950-48D2D60B0B74}" dt="2021-10-01T10:41:38.039" v="112" actId="20577"/>
          <ac:spMkLst>
            <pc:docMk/>
            <pc:sldMk cId="2170406869" sldId="300"/>
            <ac:spMk id="3" creationId="{00000000-0000-0000-0000-000000000000}"/>
          </ac:spMkLst>
        </pc:spChg>
      </pc:sldChg>
      <pc:sldChg chg="modSp">
        <pc:chgData name="VAN MALDEGHEM Marie (EACEA)" userId="S::marie.van-maldeghem@ec.europa.eu::cfe710fc-24f3-4cc2-ad53-6d7353ea1335" providerId="AD" clId="Web-{F515A7B8-A519-442A-8950-48D2D60B0B74}" dt="2021-10-01T10:47:58.141" v="196" actId="20577"/>
        <pc:sldMkLst>
          <pc:docMk/>
          <pc:sldMk cId="2066144489" sldId="305"/>
        </pc:sldMkLst>
        <pc:spChg chg="mod">
          <ac:chgData name="VAN MALDEGHEM Marie (EACEA)" userId="S::marie.van-maldeghem@ec.europa.eu::cfe710fc-24f3-4cc2-ad53-6d7353ea1335" providerId="AD" clId="Web-{F515A7B8-A519-442A-8950-48D2D60B0B74}" dt="2021-10-01T10:47:58.141" v="196" actId="20577"/>
          <ac:spMkLst>
            <pc:docMk/>
            <pc:sldMk cId="2066144489" sldId="305"/>
            <ac:spMk id="2" creationId="{00000000-0000-0000-0000-000000000000}"/>
          </ac:spMkLst>
        </pc:spChg>
        <pc:spChg chg="mod">
          <ac:chgData name="VAN MALDEGHEM Marie (EACEA)" userId="S::marie.van-maldeghem@ec.europa.eu::cfe710fc-24f3-4cc2-ad53-6d7353ea1335" providerId="AD" clId="Web-{F515A7B8-A519-442A-8950-48D2D60B0B74}" dt="2021-10-01T10:36:21.783" v="47" actId="20577"/>
          <ac:spMkLst>
            <pc:docMk/>
            <pc:sldMk cId="2066144489" sldId="305"/>
            <ac:spMk id="9" creationId="{00000000-0000-0000-0000-000000000000}"/>
          </ac:spMkLst>
        </pc:spChg>
        <pc:spChg chg="mod">
          <ac:chgData name="VAN MALDEGHEM Marie (EACEA)" userId="S::marie.van-maldeghem@ec.europa.eu::cfe710fc-24f3-4cc2-ad53-6d7353ea1335" providerId="AD" clId="Web-{F515A7B8-A519-442A-8950-48D2D60B0B74}" dt="2021-10-01T10:36:38.596" v="61" actId="20577"/>
          <ac:spMkLst>
            <pc:docMk/>
            <pc:sldMk cId="2066144489" sldId="305"/>
            <ac:spMk id="11" creationId="{00000000-0000-0000-0000-000000000000}"/>
          </ac:spMkLst>
        </pc:spChg>
      </pc:sldChg>
      <pc:sldChg chg="modSp new">
        <pc:chgData name="VAN MALDEGHEM Marie (EACEA)" userId="S::marie.van-maldeghem@ec.europa.eu::cfe710fc-24f3-4cc2-ad53-6d7353ea1335" providerId="AD" clId="Web-{F515A7B8-A519-442A-8950-48D2D60B0B74}" dt="2021-10-01T10:46:44.327" v="184" actId="14100"/>
        <pc:sldMkLst>
          <pc:docMk/>
          <pc:sldMk cId="3992300003" sldId="306"/>
        </pc:sldMkLst>
        <pc:spChg chg="mod">
          <ac:chgData name="VAN MALDEGHEM Marie (EACEA)" userId="S::marie.van-maldeghem@ec.europa.eu::cfe710fc-24f3-4cc2-ad53-6d7353ea1335" providerId="AD" clId="Web-{F515A7B8-A519-442A-8950-48D2D60B0B74}" dt="2021-10-01T10:46:44.327" v="184" actId="14100"/>
          <ac:spMkLst>
            <pc:docMk/>
            <pc:sldMk cId="3992300003" sldId="306"/>
            <ac:spMk id="2" creationId="{02D5BAAB-3C8C-4FE7-A493-DF1D343BDE71}"/>
          </ac:spMkLst>
        </pc:spChg>
        <pc:spChg chg="mod">
          <ac:chgData name="VAN MALDEGHEM Marie (EACEA)" userId="S::marie.van-maldeghem@ec.europa.eu::cfe710fc-24f3-4cc2-ad53-6d7353ea1335" providerId="AD" clId="Web-{F515A7B8-A519-442A-8950-48D2D60B0B74}" dt="2021-10-01T10:42:43.588" v="137" actId="20577"/>
          <ac:spMkLst>
            <pc:docMk/>
            <pc:sldMk cId="3992300003" sldId="306"/>
            <ac:spMk id="3" creationId="{D94415B3-6FAC-43B1-A01D-636962B839D7}"/>
          </ac:spMkLst>
        </pc:spChg>
      </pc:sldChg>
    </pc:docChg>
  </pc:docChgLst>
  <pc:docChgLst>
    <pc:chgData name="VAN MALDEGHEM Marie (EACEA)" userId="S::marie.van-maldeghem@ec.europa.eu::cfe710fc-24f3-4cc2-ad53-6d7353ea1335" providerId="AD" clId="Web-{B5240F04-801F-469B-B741-5F368109C61C}"/>
    <pc:docChg chg="modSld">
      <pc:chgData name="VAN MALDEGHEM Marie (EACEA)" userId="S::marie.van-maldeghem@ec.europa.eu::cfe710fc-24f3-4cc2-ad53-6d7353ea1335" providerId="AD" clId="Web-{B5240F04-801F-469B-B741-5F368109C61C}" dt="2021-10-06T07:47:55.747" v="43" actId="20577"/>
      <pc:docMkLst>
        <pc:docMk/>
      </pc:docMkLst>
      <pc:sldChg chg="modSp">
        <pc:chgData name="VAN MALDEGHEM Marie (EACEA)" userId="S::marie.van-maldeghem@ec.europa.eu::cfe710fc-24f3-4cc2-ad53-6d7353ea1335" providerId="AD" clId="Web-{B5240F04-801F-469B-B741-5F368109C61C}" dt="2021-10-06T07:42:32.115" v="28" actId="1076"/>
        <pc:sldMkLst>
          <pc:docMk/>
          <pc:sldMk cId="1944903452" sldId="295"/>
        </pc:sldMkLst>
        <pc:spChg chg="mod">
          <ac:chgData name="VAN MALDEGHEM Marie (EACEA)" userId="S::marie.van-maldeghem@ec.europa.eu::cfe710fc-24f3-4cc2-ad53-6d7353ea1335" providerId="AD" clId="Web-{B5240F04-801F-469B-B741-5F368109C61C}" dt="2021-10-06T07:42:32.115" v="28" actId="1076"/>
          <ac:spMkLst>
            <pc:docMk/>
            <pc:sldMk cId="1944903452" sldId="295"/>
            <ac:spMk id="6" creationId="{00000000-0000-0000-0000-000000000000}"/>
          </ac:spMkLst>
        </pc:spChg>
        <pc:graphicFrameChg chg="mod">
          <ac:chgData name="VAN MALDEGHEM Marie (EACEA)" userId="S::marie.van-maldeghem@ec.europa.eu::cfe710fc-24f3-4cc2-ad53-6d7353ea1335" providerId="AD" clId="Web-{B5240F04-801F-469B-B741-5F368109C61C}" dt="2021-10-06T07:42:12.380" v="27" actId="1076"/>
          <ac:graphicFrameMkLst>
            <pc:docMk/>
            <pc:sldMk cId="1944903452" sldId="295"/>
            <ac:graphicFrameMk id="5" creationId="{00000000-0000-0000-0000-000000000000}"/>
          </ac:graphicFrameMkLst>
        </pc:graphicFrameChg>
      </pc:sldChg>
      <pc:sldChg chg="modSp">
        <pc:chgData name="VAN MALDEGHEM Marie (EACEA)" userId="S::marie.van-maldeghem@ec.europa.eu::cfe710fc-24f3-4cc2-ad53-6d7353ea1335" providerId="AD" clId="Web-{B5240F04-801F-469B-B741-5F368109C61C}" dt="2021-10-06T07:44:55.212" v="39" actId="20577"/>
        <pc:sldMkLst>
          <pc:docMk/>
          <pc:sldMk cId="320947130" sldId="296"/>
        </pc:sldMkLst>
        <pc:spChg chg="mod">
          <ac:chgData name="VAN MALDEGHEM Marie (EACEA)" userId="S::marie.van-maldeghem@ec.europa.eu::cfe710fc-24f3-4cc2-ad53-6d7353ea1335" providerId="AD" clId="Web-{B5240F04-801F-469B-B741-5F368109C61C}" dt="2021-10-06T07:44:55.212" v="39" actId="20577"/>
          <ac:spMkLst>
            <pc:docMk/>
            <pc:sldMk cId="320947130" sldId="296"/>
            <ac:spMk id="5" creationId="{00000000-0000-0000-0000-000000000000}"/>
          </ac:spMkLst>
        </pc:spChg>
      </pc:sldChg>
      <pc:sldChg chg="modSp">
        <pc:chgData name="VAN MALDEGHEM Marie (EACEA)" userId="S::marie.van-maldeghem@ec.europa.eu::cfe710fc-24f3-4cc2-ad53-6d7353ea1335" providerId="AD" clId="Web-{B5240F04-801F-469B-B741-5F368109C61C}" dt="2021-10-06T07:31:05.880" v="4" actId="1076"/>
        <pc:sldMkLst>
          <pc:docMk/>
          <pc:sldMk cId="4263527024" sldId="310"/>
        </pc:sldMkLst>
        <pc:spChg chg="mod">
          <ac:chgData name="VAN MALDEGHEM Marie (EACEA)" userId="S::marie.van-maldeghem@ec.europa.eu::cfe710fc-24f3-4cc2-ad53-6d7353ea1335" providerId="AD" clId="Web-{B5240F04-801F-469B-B741-5F368109C61C}" dt="2021-10-06T07:30:47.629" v="1" actId="1076"/>
          <ac:spMkLst>
            <pc:docMk/>
            <pc:sldMk cId="4263527024" sldId="310"/>
            <ac:spMk id="6" creationId="{219A7DC8-FCD2-4AF6-A87A-AD273A2FCFA6}"/>
          </ac:spMkLst>
        </pc:spChg>
        <pc:spChg chg="mod">
          <ac:chgData name="VAN MALDEGHEM Marie (EACEA)" userId="S::marie.van-maldeghem@ec.europa.eu::cfe710fc-24f3-4cc2-ad53-6d7353ea1335" providerId="AD" clId="Web-{B5240F04-801F-469B-B741-5F368109C61C}" dt="2021-10-06T07:30:52.567" v="3" actId="1076"/>
          <ac:spMkLst>
            <pc:docMk/>
            <pc:sldMk cId="4263527024" sldId="310"/>
            <ac:spMk id="9" creationId="{36B246E7-719D-4DB3-BD97-AA919DBA3A08}"/>
          </ac:spMkLst>
        </pc:spChg>
        <pc:spChg chg="mod">
          <ac:chgData name="VAN MALDEGHEM Marie (EACEA)" userId="S::marie.van-maldeghem@ec.europa.eu::cfe710fc-24f3-4cc2-ad53-6d7353ea1335" providerId="AD" clId="Web-{B5240F04-801F-469B-B741-5F368109C61C}" dt="2021-10-06T07:30:47.645" v="2" actId="1076"/>
          <ac:spMkLst>
            <pc:docMk/>
            <pc:sldMk cId="4263527024" sldId="310"/>
            <ac:spMk id="10" creationId="{B9F3CC80-3696-4B74-BC65-D036C9414D06}"/>
          </ac:spMkLst>
        </pc:spChg>
        <pc:spChg chg="mod">
          <ac:chgData name="VAN MALDEGHEM Marie (EACEA)" userId="S::marie.van-maldeghem@ec.europa.eu::cfe710fc-24f3-4cc2-ad53-6d7353ea1335" providerId="AD" clId="Web-{B5240F04-801F-469B-B741-5F368109C61C}" dt="2021-10-06T07:30:24.941" v="0" actId="1076"/>
          <ac:spMkLst>
            <pc:docMk/>
            <pc:sldMk cId="4263527024" sldId="310"/>
            <ac:spMk id="13" creationId="{3121112A-4887-4602-A893-1FA7C88DE7F1}"/>
          </ac:spMkLst>
        </pc:spChg>
        <pc:spChg chg="mod">
          <ac:chgData name="VAN MALDEGHEM Marie (EACEA)" userId="S::marie.van-maldeghem@ec.europa.eu::cfe710fc-24f3-4cc2-ad53-6d7353ea1335" providerId="AD" clId="Web-{B5240F04-801F-469B-B741-5F368109C61C}" dt="2021-10-06T07:31:05.880" v="4" actId="1076"/>
          <ac:spMkLst>
            <pc:docMk/>
            <pc:sldMk cId="4263527024" sldId="310"/>
            <ac:spMk id="15" creationId="{8F0FE5BB-0F1B-4E6B-A49C-D50CD3DFFEBA}"/>
          </ac:spMkLst>
        </pc:spChg>
      </pc:sldChg>
      <pc:sldChg chg="modSp">
        <pc:chgData name="VAN MALDEGHEM Marie (EACEA)" userId="S::marie.van-maldeghem@ec.europa.eu::cfe710fc-24f3-4cc2-ad53-6d7353ea1335" providerId="AD" clId="Web-{B5240F04-801F-469B-B741-5F368109C61C}" dt="2021-10-06T07:47:55.747" v="43" actId="20577"/>
        <pc:sldMkLst>
          <pc:docMk/>
          <pc:sldMk cId="1875782166" sldId="311"/>
        </pc:sldMkLst>
        <pc:spChg chg="mod">
          <ac:chgData name="VAN MALDEGHEM Marie (EACEA)" userId="S::marie.van-maldeghem@ec.europa.eu::cfe710fc-24f3-4cc2-ad53-6d7353ea1335" providerId="AD" clId="Web-{B5240F04-801F-469B-B741-5F368109C61C}" dt="2021-10-06T07:47:55.747" v="43" actId="20577"/>
          <ac:spMkLst>
            <pc:docMk/>
            <pc:sldMk cId="1875782166" sldId="311"/>
            <ac:spMk id="8" creationId="{A989CC38-7C3D-49AF-8E7C-6074777E8F71}"/>
          </ac:spMkLst>
        </pc:spChg>
      </pc:sldChg>
      <pc:sldChg chg="modSp">
        <pc:chgData name="VAN MALDEGHEM Marie (EACEA)" userId="S::marie.van-maldeghem@ec.europa.eu::cfe710fc-24f3-4cc2-ad53-6d7353ea1335" providerId="AD" clId="Web-{B5240F04-801F-469B-B741-5F368109C61C}" dt="2021-10-06T07:40:54.565" v="26" actId="20577"/>
        <pc:sldMkLst>
          <pc:docMk/>
          <pc:sldMk cId="3628666514" sldId="312"/>
        </pc:sldMkLst>
        <pc:spChg chg="mod">
          <ac:chgData name="VAN MALDEGHEM Marie (EACEA)" userId="S::marie.van-maldeghem@ec.europa.eu::cfe710fc-24f3-4cc2-ad53-6d7353ea1335" providerId="AD" clId="Web-{B5240F04-801F-469B-B741-5F368109C61C}" dt="2021-10-06T07:40:54.565" v="26" actId="20577"/>
          <ac:spMkLst>
            <pc:docMk/>
            <pc:sldMk cId="3628666514" sldId="312"/>
            <ac:spMk id="2" creationId="{00000000-0000-0000-0000-000000000000}"/>
          </ac:spMkLst>
        </pc:spChg>
        <pc:spChg chg="mod">
          <ac:chgData name="VAN MALDEGHEM Marie (EACEA)" userId="S::marie.van-maldeghem@ec.europa.eu::cfe710fc-24f3-4cc2-ad53-6d7353ea1335" providerId="AD" clId="Web-{B5240F04-801F-469B-B741-5F368109C61C}" dt="2021-10-06T07:39:14.954" v="23"/>
          <ac:spMkLst>
            <pc:docMk/>
            <pc:sldMk cId="3628666514" sldId="312"/>
            <ac:spMk id="8" creationId="{00000000-0000-0000-0000-000000000000}"/>
          </ac:spMkLst>
        </pc:spChg>
        <pc:spChg chg="mod">
          <ac:chgData name="VAN MALDEGHEM Marie (EACEA)" userId="S::marie.van-maldeghem@ec.europa.eu::cfe710fc-24f3-4cc2-ad53-6d7353ea1335" providerId="AD" clId="Web-{B5240F04-801F-469B-B741-5F368109C61C}" dt="2021-10-06T07:37:55.796" v="22"/>
          <ac:spMkLst>
            <pc:docMk/>
            <pc:sldMk cId="3628666514" sldId="312"/>
            <ac:spMk id="9" creationId="{00000000-0000-0000-0000-000000000000}"/>
          </ac:spMkLst>
        </pc:spChg>
        <pc:spChg chg="mod">
          <ac:chgData name="VAN MALDEGHEM Marie (EACEA)" userId="S::marie.van-maldeghem@ec.europa.eu::cfe710fc-24f3-4cc2-ad53-6d7353ea1335" providerId="AD" clId="Web-{B5240F04-801F-469B-B741-5F368109C61C}" dt="2021-10-06T07:34:11.134" v="7"/>
          <ac:spMkLst>
            <pc:docMk/>
            <pc:sldMk cId="3628666514" sldId="312"/>
            <ac:spMk id="10" creationId="{00000000-0000-0000-0000-000000000000}"/>
          </ac:spMkLst>
        </pc:spChg>
        <pc:spChg chg="mod">
          <ac:chgData name="VAN MALDEGHEM Marie (EACEA)" userId="S::marie.van-maldeghem@ec.europa.eu::cfe710fc-24f3-4cc2-ad53-6d7353ea1335" providerId="AD" clId="Web-{B5240F04-801F-469B-B741-5F368109C61C}" dt="2021-10-06T07:37:47.483" v="21"/>
          <ac:spMkLst>
            <pc:docMk/>
            <pc:sldMk cId="3628666514" sldId="312"/>
            <ac:spMk id="11" creationId="{00000000-0000-0000-0000-000000000000}"/>
          </ac:spMkLst>
        </pc:spChg>
      </pc:sldChg>
    </pc:docChg>
  </pc:docChgLst>
  <pc:docChgLst>
    <pc:chgData name="VAN MALDEGHEM Marie (EACEA)" userId="S::marie.van-maldeghem@ec.europa.eu::cfe710fc-24f3-4cc2-ad53-6d7353ea1335" providerId="AD" clId="Web-{50DFCF26-D0A9-4E23-8854-CAB1C5F7E915}"/>
    <pc:docChg chg="modSld">
      <pc:chgData name="VAN MALDEGHEM Marie (EACEA)" userId="S::marie.van-maldeghem@ec.europa.eu::cfe710fc-24f3-4cc2-ad53-6d7353ea1335" providerId="AD" clId="Web-{50DFCF26-D0A9-4E23-8854-CAB1C5F7E915}" dt="2021-10-01T12:35:13.004" v="51" actId="14100"/>
      <pc:docMkLst>
        <pc:docMk/>
      </pc:docMkLst>
      <pc:sldChg chg="modSp">
        <pc:chgData name="VAN MALDEGHEM Marie (EACEA)" userId="S::marie.van-maldeghem@ec.europa.eu::cfe710fc-24f3-4cc2-ad53-6d7353ea1335" providerId="AD" clId="Web-{50DFCF26-D0A9-4E23-8854-CAB1C5F7E915}" dt="2021-10-01T12:32:37.906" v="48"/>
        <pc:sldMkLst>
          <pc:docMk/>
          <pc:sldMk cId="3495444162" sldId="287"/>
        </pc:sldMkLst>
        <pc:graphicFrameChg chg="modGraphic">
          <ac:chgData name="VAN MALDEGHEM Marie (EACEA)" userId="S::marie.van-maldeghem@ec.europa.eu::cfe710fc-24f3-4cc2-ad53-6d7353ea1335" providerId="AD" clId="Web-{50DFCF26-D0A9-4E23-8854-CAB1C5F7E915}" dt="2021-10-01T12:32:37.906" v="48"/>
          <ac:graphicFrameMkLst>
            <pc:docMk/>
            <pc:sldMk cId="3495444162" sldId="287"/>
            <ac:graphicFrameMk id="11" creationId="{00000000-0000-0000-0000-000000000000}"/>
          </ac:graphicFrameMkLst>
        </pc:graphicFrameChg>
      </pc:sldChg>
      <pc:sldChg chg="modSp">
        <pc:chgData name="VAN MALDEGHEM Marie (EACEA)" userId="S::marie.van-maldeghem@ec.europa.eu::cfe710fc-24f3-4cc2-ad53-6d7353ea1335" providerId="AD" clId="Web-{50DFCF26-D0A9-4E23-8854-CAB1C5F7E915}" dt="2021-10-01T12:35:13.004" v="51" actId="14100"/>
        <pc:sldMkLst>
          <pc:docMk/>
          <pc:sldMk cId="579700356" sldId="294"/>
        </pc:sldMkLst>
        <pc:spChg chg="mod">
          <ac:chgData name="VAN MALDEGHEM Marie (EACEA)" userId="S::marie.van-maldeghem@ec.europa.eu::cfe710fc-24f3-4cc2-ad53-6d7353ea1335" providerId="AD" clId="Web-{50DFCF26-D0A9-4E23-8854-CAB1C5F7E915}" dt="2021-10-01T12:35:05.457" v="50" actId="1076"/>
          <ac:spMkLst>
            <pc:docMk/>
            <pc:sldMk cId="579700356" sldId="294"/>
            <ac:spMk id="3" creationId="{00000000-0000-0000-0000-000000000000}"/>
          </ac:spMkLst>
        </pc:spChg>
        <pc:graphicFrameChg chg="mod">
          <ac:chgData name="VAN MALDEGHEM Marie (EACEA)" userId="S::marie.van-maldeghem@ec.europa.eu::cfe710fc-24f3-4cc2-ad53-6d7353ea1335" providerId="AD" clId="Web-{50DFCF26-D0A9-4E23-8854-CAB1C5F7E915}" dt="2021-10-01T12:35:13.004" v="51" actId="14100"/>
          <ac:graphicFrameMkLst>
            <pc:docMk/>
            <pc:sldMk cId="579700356" sldId="294"/>
            <ac:graphicFrameMk id="2" creationId="{00000000-0000-0000-0000-000000000000}"/>
          </ac:graphicFrameMkLst>
        </pc:graphicFrameChg>
      </pc:sldChg>
      <pc:sldChg chg="modSp">
        <pc:chgData name="VAN MALDEGHEM Marie (EACEA)" userId="S::marie.van-maldeghem@ec.europa.eu::cfe710fc-24f3-4cc2-ad53-6d7353ea1335" providerId="AD" clId="Web-{50DFCF26-D0A9-4E23-8854-CAB1C5F7E915}" dt="2021-10-01T12:30:05.403" v="46" actId="20577"/>
        <pc:sldMkLst>
          <pc:docMk/>
          <pc:sldMk cId="2066144489" sldId="305"/>
        </pc:sldMkLst>
        <pc:spChg chg="mod">
          <ac:chgData name="VAN MALDEGHEM Marie (EACEA)" userId="S::marie.van-maldeghem@ec.europa.eu::cfe710fc-24f3-4cc2-ad53-6d7353ea1335" providerId="AD" clId="Web-{50DFCF26-D0A9-4E23-8854-CAB1C5F7E915}" dt="2021-10-01T12:30:05.403" v="46" actId="20577"/>
          <ac:spMkLst>
            <pc:docMk/>
            <pc:sldMk cId="2066144489" sldId="305"/>
            <ac:spMk id="2" creationId="{00000000-0000-0000-0000-000000000000}"/>
          </ac:spMkLst>
        </pc:spChg>
        <pc:spChg chg="mod">
          <ac:chgData name="VAN MALDEGHEM Marie (EACEA)" userId="S::marie.van-maldeghem@ec.europa.eu::cfe710fc-24f3-4cc2-ad53-6d7353ea1335" providerId="AD" clId="Web-{50DFCF26-D0A9-4E23-8854-CAB1C5F7E915}" dt="2021-10-01T12:26:56.477" v="41" actId="20577"/>
          <ac:spMkLst>
            <pc:docMk/>
            <pc:sldMk cId="2066144489" sldId="305"/>
            <ac:spMk id="8" creationId="{00000000-0000-0000-0000-000000000000}"/>
          </ac:spMkLst>
        </pc:spChg>
        <pc:spChg chg="mod">
          <ac:chgData name="VAN MALDEGHEM Marie (EACEA)" userId="S::marie.van-maldeghem@ec.europa.eu::cfe710fc-24f3-4cc2-ad53-6d7353ea1335" providerId="AD" clId="Web-{50DFCF26-D0A9-4E23-8854-CAB1C5F7E915}" dt="2021-10-01T12:26:08.398" v="39" actId="20577"/>
          <ac:spMkLst>
            <pc:docMk/>
            <pc:sldMk cId="2066144489" sldId="305"/>
            <ac:spMk id="9" creationId="{00000000-0000-0000-0000-000000000000}"/>
          </ac:spMkLst>
        </pc:spChg>
        <pc:spChg chg="mod">
          <ac:chgData name="VAN MALDEGHEM Marie (EACEA)" userId="S::marie.van-maldeghem@ec.europa.eu::cfe710fc-24f3-4cc2-ad53-6d7353ea1335" providerId="AD" clId="Web-{50DFCF26-D0A9-4E23-8854-CAB1C5F7E915}" dt="2021-10-01T12:27:53.275" v="43" actId="20577"/>
          <ac:spMkLst>
            <pc:docMk/>
            <pc:sldMk cId="2066144489" sldId="305"/>
            <ac:spMk id="10" creationId="{00000000-0000-0000-0000-000000000000}"/>
          </ac:spMkLst>
        </pc:spChg>
      </pc:sldChg>
      <pc:sldChg chg="modSp">
        <pc:chgData name="VAN MALDEGHEM Marie (EACEA)" userId="S::marie.van-maldeghem@ec.europa.eu::cfe710fc-24f3-4cc2-ad53-6d7353ea1335" providerId="AD" clId="Web-{50DFCF26-D0A9-4E23-8854-CAB1C5F7E915}" dt="2021-10-01T12:29:35.121" v="44" actId="20577"/>
        <pc:sldMkLst>
          <pc:docMk/>
          <pc:sldMk cId="2749757466" sldId="307"/>
        </pc:sldMkLst>
        <pc:spChg chg="mod">
          <ac:chgData name="VAN MALDEGHEM Marie (EACEA)" userId="S::marie.van-maldeghem@ec.europa.eu::cfe710fc-24f3-4cc2-ad53-6d7353ea1335" providerId="AD" clId="Web-{50DFCF26-D0A9-4E23-8854-CAB1C5F7E915}" dt="2021-10-01T12:20:38.343" v="22" actId="1076"/>
          <ac:spMkLst>
            <pc:docMk/>
            <pc:sldMk cId="2749757466" sldId="307"/>
            <ac:spMk id="2" creationId="{E4793D4A-8965-4338-94E7-DFBD26D077CC}"/>
          </ac:spMkLst>
        </pc:spChg>
        <pc:spChg chg="mod">
          <ac:chgData name="VAN MALDEGHEM Marie (EACEA)" userId="S::marie.van-maldeghem@ec.europa.eu::cfe710fc-24f3-4cc2-ad53-6d7353ea1335" providerId="AD" clId="Web-{50DFCF26-D0A9-4E23-8854-CAB1C5F7E915}" dt="2021-10-01T12:29:35.121" v="44" actId="20577"/>
          <ac:spMkLst>
            <pc:docMk/>
            <pc:sldMk cId="2749757466" sldId="307"/>
            <ac:spMk id="3" creationId="{0DC0F7F2-FB05-415E-A858-697BDF3E3671}"/>
          </ac:spMkLst>
        </pc:spChg>
      </pc:sldChg>
    </pc:docChg>
  </pc:docChgLst>
  <pc:docChgLst>
    <pc:chgData name="VAN MALDEGHEM Marie (EACEA)" userId="S::marie.van-maldeghem@ec.europa.eu::cfe710fc-24f3-4cc2-ad53-6d7353ea1335" providerId="AD" clId="Web-{97784E65-CEE3-47E3-9571-1D9B4A1ABAB4}"/>
    <pc:docChg chg="delSld modSld">
      <pc:chgData name="VAN MALDEGHEM Marie (EACEA)" userId="S::marie.van-maldeghem@ec.europa.eu::cfe710fc-24f3-4cc2-ad53-6d7353ea1335" providerId="AD" clId="Web-{97784E65-CEE3-47E3-9571-1D9B4A1ABAB4}" dt="2021-10-06T09:59:03.424" v="56" actId="1076"/>
      <pc:docMkLst>
        <pc:docMk/>
      </pc:docMkLst>
      <pc:sldChg chg="modSp">
        <pc:chgData name="VAN MALDEGHEM Marie (EACEA)" userId="S::marie.van-maldeghem@ec.europa.eu::cfe710fc-24f3-4cc2-ad53-6d7353ea1335" providerId="AD" clId="Web-{97784E65-CEE3-47E3-9571-1D9B4A1ABAB4}" dt="2021-10-06T09:42:18.970" v="10" actId="20577"/>
        <pc:sldMkLst>
          <pc:docMk/>
          <pc:sldMk cId="2066144489" sldId="305"/>
        </pc:sldMkLst>
        <pc:spChg chg="mod">
          <ac:chgData name="VAN MALDEGHEM Marie (EACEA)" userId="S::marie.van-maldeghem@ec.europa.eu::cfe710fc-24f3-4cc2-ad53-6d7353ea1335" providerId="AD" clId="Web-{97784E65-CEE3-47E3-9571-1D9B4A1ABAB4}" dt="2021-10-06T09:42:15.563" v="9" actId="20577"/>
          <ac:spMkLst>
            <pc:docMk/>
            <pc:sldMk cId="2066144489" sldId="305"/>
            <ac:spMk id="8" creationId="{00000000-0000-0000-0000-000000000000}"/>
          </ac:spMkLst>
        </pc:spChg>
        <pc:spChg chg="mod">
          <ac:chgData name="VAN MALDEGHEM Marie (EACEA)" userId="S::marie.van-maldeghem@ec.europa.eu::cfe710fc-24f3-4cc2-ad53-6d7353ea1335" providerId="AD" clId="Web-{97784E65-CEE3-47E3-9571-1D9B4A1ABAB4}" dt="2021-10-06T09:42:18.970" v="10" actId="20577"/>
          <ac:spMkLst>
            <pc:docMk/>
            <pc:sldMk cId="2066144489" sldId="305"/>
            <ac:spMk id="10" creationId="{00000000-0000-0000-0000-000000000000}"/>
          </ac:spMkLst>
        </pc:spChg>
      </pc:sldChg>
      <pc:sldChg chg="modSp">
        <pc:chgData name="VAN MALDEGHEM Marie (EACEA)" userId="S::marie.van-maldeghem@ec.europa.eu::cfe710fc-24f3-4cc2-ad53-6d7353ea1335" providerId="AD" clId="Web-{97784E65-CEE3-47E3-9571-1D9B4A1ABAB4}" dt="2021-10-06T09:58:31.611" v="53" actId="1076"/>
        <pc:sldMkLst>
          <pc:docMk/>
          <pc:sldMk cId="2749757466" sldId="307"/>
        </pc:sldMkLst>
        <pc:spChg chg="mod">
          <ac:chgData name="VAN MALDEGHEM Marie (EACEA)" userId="S::marie.van-maldeghem@ec.europa.eu::cfe710fc-24f3-4cc2-ad53-6d7353ea1335" providerId="AD" clId="Web-{97784E65-CEE3-47E3-9571-1D9B4A1ABAB4}" dt="2021-10-06T09:58:31.595" v="52" actId="1076"/>
          <ac:spMkLst>
            <pc:docMk/>
            <pc:sldMk cId="2749757466" sldId="307"/>
            <ac:spMk id="2" creationId="{88F3DF50-A118-4729-8E79-8E4F41D7412B}"/>
          </ac:spMkLst>
        </pc:spChg>
        <pc:spChg chg="mod">
          <ac:chgData name="VAN MALDEGHEM Marie (EACEA)" userId="S::marie.van-maldeghem@ec.europa.eu::cfe710fc-24f3-4cc2-ad53-6d7353ea1335" providerId="AD" clId="Web-{97784E65-CEE3-47E3-9571-1D9B4A1ABAB4}" dt="2021-10-06T09:58:31.579" v="51" actId="1076"/>
          <ac:spMkLst>
            <pc:docMk/>
            <pc:sldMk cId="2749757466" sldId="307"/>
            <ac:spMk id="4" creationId="{81BE64D3-9E75-43BB-A6FB-F3C91D1804E8}"/>
          </ac:spMkLst>
        </pc:spChg>
        <pc:spChg chg="mod">
          <ac:chgData name="VAN MALDEGHEM Marie (EACEA)" userId="S::marie.van-maldeghem@ec.europa.eu::cfe710fc-24f3-4cc2-ad53-6d7353ea1335" providerId="AD" clId="Web-{97784E65-CEE3-47E3-9571-1D9B4A1ABAB4}" dt="2021-10-06T09:58:31.611" v="53" actId="1076"/>
          <ac:spMkLst>
            <pc:docMk/>
            <pc:sldMk cId="2749757466" sldId="307"/>
            <ac:spMk id="6" creationId="{44AFD329-3A81-4AB3-B894-23DAAA576315}"/>
          </ac:spMkLst>
        </pc:spChg>
      </pc:sldChg>
      <pc:sldChg chg="modSp">
        <pc:chgData name="VAN MALDEGHEM Marie (EACEA)" userId="S::marie.van-maldeghem@ec.europa.eu::cfe710fc-24f3-4cc2-ad53-6d7353ea1335" providerId="AD" clId="Web-{97784E65-CEE3-47E3-9571-1D9B4A1ABAB4}" dt="2021-10-06T09:59:03.424" v="56" actId="1076"/>
        <pc:sldMkLst>
          <pc:docMk/>
          <pc:sldMk cId="1875782166" sldId="311"/>
        </pc:sldMkLst>
        <pc:spChg chg="mod">
          <ac:chgData name="VAN MALDEGHEM Marie (EACEA)" userId="S::marie.van-maldeghem@ec.europa.eu::cfe710fc-24f3-4cc2-ad53-6d7353ea1335" providerId="AD" clId="Web-{97784E65-CEE3-47E3-9571-1D9B4A1ABAB4}" dt="2021-10-06T09:59:03.392" v="54" actId="1076"/>
          <ac:spMkLst>
            <pc:docMk/>
            <pc:sldMk cId="1875782166" sldId="311"/>
            <ac:spMk id="2" creationId="{4CD1F2D4-EF43-498E-B5FE-23C49C62BA05}"/>
          </ac:spMkLst>
        </pc:spChg>
        <pc:spChg chg="mod">
          <ac:chgData name="VAN MALDEGHEM Marie (EACEA)" userId="S::marie.van-maldeghem@ec.europa.eu::cfe710fc-24f3-4cc2-ad53-6d7353ea1335" providerId="AD" clId="Web-{97784E65-CEE3-47E3-9571-1D9B4A1ABAB4}" dt="2021-10-06T09:59:03.424" v="56" actId="1076"/>
          <ac:spMkLst>
            <pc:docMk/>
            <pc:sldMk cId="1875782166" sldId="311"/>
            <ac:spMk id="6" creationId="{429E96D6-DAD9-43AE-9C7A-57F7EA3EE8B8}"/>
          </ac:spMkLst>
        </pc:spChg>
        <pc:spChg chg="mod">
          <ac:chgData name="VAN MALDEGHEM Marie (EACEA)" userId="S::marie.van-maldeghem@ec.europa.eu::cfe710fc-24f3-4cc2-ad53-6d7353ea1335" providerId="AD" clId="Web-{97784E65-CEE3-47E3-9571-1D9B4A1ABAB4}" dt="2021-10-06T09:59:03.408" v="55" actId="1076"/>
          <ac:spMkLst>
            <pc:docMk/>
            <pc:sldMk cId="1875782166" sldId="311"/>
            <ac:spMk id="7" creationId="{70972E06-0C23-453E-9EDD-354D80AB35C3}"/>
          </ac:spMkLst>
        </pc:spChg>
      </pc:sldChg>
      <pc:sldChg chg="del">
        <pc:chgData name="VAN MALDEGHEM Marie (EACEA)" userId="S::marie.van-maldeghem@ec.europa.eu::cfe710fc-24f3-4cc2-ad53-6d7353ea1335" providerId="AD" clId="Web-{97784E65-CEE3-47E3-9571-1D9B4A1ABAB4}" dt="2021-10-06T09:50:53.275" v="39"/>
        <pc:sldMkLst>
          <pc:docMk/>
          <pc:sldMk cId="53005329" sldId="313"/>
        </pc:sldMkLst>
      </pc:sldChg>
    </pc:docChg>
  </pc:docChgLst>
  <pc:docChgLst>
    <pc:chgData name="VAN MALDEGHEM Marie (EACEA)" userId="S::marie.van-maldeghem@ec.europa.eu::cfe710fc-24f3-4cc2-ad53-6d7353ea1335" providerId="AD" clId="Web-{8916C5A8-47F7-4F0C-9F6E-C327116B3422}"/>
    <pc:docChg chg="modSld">
      <pc:chgData name="VAN MALDEGHEM Marie (EACEA)" userId="S::marie.van-maldeghem@ec.europa.eu::cfe710fc-24f3-4cc2-ad53-6d7353ea1335" providerId="AD" clId="Web-{8916C5A8-47F7-4F0C-9F6E-C327116B3422}" dt="2021-10-01T12:17:43.801" v="3" actId="20577"/>
      <pc:docMkLst>
        <pc:docMk/>
      </pc:docMkLst>
      <pc:sldChg chg="modSp">
        <pc:chgData name="VAN MALDEGHEM Marie (EACEA)" userId="S::marie.van-maldeghem@ec.europa.eu::cfe710fc-24f3-4cc2-ad53-6d7353ea1335" providerId="AD" clId="Web-{8916C5A8-47F7-4F0C-9F6E-C327116B3422}" dt="2021-10-01T12:17:43.801" v="3" actId="20577"/>
        <pc:sldMkLst>
          <pc:docMk/>
          <pc:sldMk cId="2749757466" sldId="307"/>
        </pc:sldMkLst>
        <pc:spChg chg="mod">
          <ac:chgData name="VAN MALDEGHEM Marie (EACEA)" userId="S::marie.van-maldeghem@ec.europa.eu::cfe710fc-24f3-4cc2-ad53-6d7353ea1335" providerId="AD" clId="Web-{8916C5A8-47F7-4F0C-9F6E-C327116B3422}" dt="2021-10-01T12:17:43.801" v="3" actId="20577"/>
          <ac:spMkLst>
            <pc:docMk/>
            <pc:sldMk cId="2749757466" sldId="307"/>
            <ac:spMk id="2" creationId="{E4793D4A-8965-4338-94E7-DFBD26D077CC}"/>
          </ac:spMkLst>
        </pc:spChg>
      </pc:sldChg>
    </pc:docChg>
  </pc:docChgLst>
  <pc:docChgLst>
    <pc:chgData name="VAN MALDEGHEM Marie (EACEA)" userId="S::marie.van-maldeghem@ec.europa.eu::cfe710fc-24f3-4cc2-ad53-6d7353ea1335" providerId="AD" clId="Web-{45A8539C-F097-46E3-9B92-749ADAB154A3}"/>
    <pc:docChg chg="addSld delSld modSld">
      <pc:chgData name="VAN MALDEGHEM Marie (EACEA)" userId="S::marie.van-maldeghem@ec.europa.eu::cfe710fc-24f3-4cc2-ad53-6d7353ea1335" providerId="AD" clId="Web-{45A8539C-F097-46E3-9B92-749ADAB154A3}" dt="2021-10-04T10:36:49.942" v="34" actId="20577"/>
      <pc:docMkLst>
        <pc:docMk/>
      </pc:docMkLst>
      <pc:sldChg chg="modSp">
        <pc:chgData name="VAN MALDEGHEM Marie (EACEA)" userId="S::marie.van-maldeghem@ec.europa.eu::cfe710fc-24f3-4cc2-ad53-6d7353ea1335" providerId="AD" clId="Web-{45A8539C-F097-46E3-9B92-749ADAB154A3}" dt="2021-10-04T10:34:52.908" v="1" actId="20577"/>
        <pc:sldMkLst>
          <pc:docMk/>
          <pc:sldMk cId="2170406869" sldId="300"/>
        </pc:sldMkLst>
        <pc:spChg chg="mod">
          <ac:chgData name="VAN MALDEGHEM Marie (EACEA)" userId="S::marie.van-maldeghem@ec.europa.eu::cfe710fc-24f3-4cc2-ad53-6d7353ea1335" providerId="AD" clId="Web-{45A8539C-F097-46E3-9B92-749ADAB154A3}" dt="2021-10-04T10:34:52.908" v="1" actId="20577"/>
          <ac:spMkLst>
            <pc:docMk/>
            <pc:sldMk cId="2170406869" sldId="300"/>
            <ac:spMk id="2" creationId="{00000000-0000-0000-0000-000000000000}"/>
          </ac:spMkLst>
        </pc:spChg>
      </pc:sldChg>
      <pc:sldChg chg="modSp">
        <pc:chgData name="VAN MALDEGHEM Marie (EACEA)" userId="S::marie.van-maldeghem@ec.europa.eu::cfe710fc-24f3-4cc2-ad53-6d7353ea1335" providerId="AD" clId="Web-{45A8539C-F097-46E3-9B92-749ADAB154A3}" dt="2021-10-04T10:35:11.268" v="12" actId="20577"/>
        <pc:sldMkLst>
          <pc:docMk/>
          <pc:sldMk cId="3992300003" sldId="306"/>
        </pc:sldMkLst>
        <pc:spChg chg="mod">
          <ac:chgData name="VAN MALDEGHEM Marie (EACEA)" userId="S::marie.van-maldeghem@ec.europa.eu::cfe710fc-24f3-4cc2-ad53-6d7353ea1335" providerId="AD" clId="Web-{45A8539C-F097-46E3-9B92-749ADAB154A3}" dt="2021-10-04T10:35:11.268" v="12" actId="20577"/>
          <ac:spMkLst>
            <pc:docMk/>
            <pc:sldMk cId="3992300003" sldId="306"/>
            <ac:spMk id="2" creationId="{02D5BAAB-3C8C-4FE7-A493-DF1D343BDE71}"/>
          </ac:spMkLst>
        </pc:spChg>
      </pc:sldChg>
      <pc:sldChg chg="modSp">
        <pc:chgData name="VAN MALDEGHEM Marie (EACEA)" userId="S::marie.van-maldeghem@ec.europa.eu::cfe710fc-24f3-4cc2-ad53-6d7353ea1335" providerId="AD" clId="Web-{45A8539C-F097-46E3-9B92-749ADAB154A3}" dt="2021-10-04T10:34:59.862" v="6" actId="20577"/>
        <pc:sldMkLst>
          <pc:docMk/>
          <pc:sldMk cId="2749757466" sldId="307"/>
        </pc:sldMkLst>
        <pc:spChg chg="mod">
          <ac:chgData name="VAN MALDEGHEM Marie (EACEA)" userId="S::marie.van-maldeghem@ec.europa.eu::cfe710fc-24f3-4cc2-ad53-6d7353ea1335" providerId="AD" clId="Web-{45A8539C-F097-46E3-9B92-749ADAB154A3}" dt="2021-10-04T10:34:59.862" v="6" actId="20577"/>
          <ac:spMkLst>
            <pc:docMk/>
            <pc:sldMk cId="2749757466" sldId="307"/>
            <ac:spMk id="2" creationId="{E4793D4A-8965-4338-94E7-DFBD26D077CC}"/>
          </ac:spMkLst>
        </pc:spChg>
      </pc:sldChg>
      <pc:sldChg chg="new del">
        <pc:chgData name="VAN MALDEGHEM Marie (EACEA)" userId="S::marie.van-maldeghem@ec.europa.eu::cfe710fc-24f3-4cc2-ad53-6d7353ea1335" providerId="AD" clId="Web-{45A8539C-F097-46E3-9B92-749ADAB154A3}" dt="2021-10-04T10:35:18.315" v="14"/>
        <pc:sldMkLst>
          <pc:docMk/>
          <pc:sldMk cId="2385919779" sldId="308"/>
        </pc:sldMkLst>
      </pc:sldChg>
      <pc:sldChg chg="modSp new del">
        <pc:chgData name="VAN MALDEGHEM Marie (EACEA)" userId="S::marie.van-maldeghem@ec.europa.eu::cfe710fc-24f3-4cc2-ad53-6d7353ea1335" providerId="AD" clId="Web-{45A8539C-F097-46E3-9B92-749ADAB154A3}" dt="2021-10-04T10:36:20.817" v="23"/>
        <pc:sldMkLst>
          <pc:docMk/>
          <pc:sldMk cId="2762553385" sldId="308"/>
        </pc:sldMkLst>
        <pc:spChg chg="mod">
          <ac:chgData name="VAN MALDEGHEM Marie (EACEA)" userId="S::marie.van-maldeghem@ec.europa.eu::cfe710fc-24f3-4cc2-ad53-6d7353ea1335" providerId="AD" clId="Web-{45A8539C-F097-46E3-9B92-749ADAB154A3}" dt="2021-10-04T10:36:10.269" v="21" actId="1076"/>
          <ac:spMkLst>
            <pc:docMk/>
            <pc:sldMk cId="2762553385" sldId="308"/>
            <ac:spMk id="3" creationId="{7E759A41-28ED-4834-88AE-CEA037439527}"/>
          </ac:spMkLst>
        </pc:spChg>
      </pc:sldChg>
      <pc:sldChg chg="modSp add replId">
        <pc:chgData name="VAN MALDEGHEM Marie (EACEA)" userId="S::marie.van-maldeghem@ec.europa.eu::cfe710fc-24f3-4cc2-ad53-6d7353ea1335" providerId="AD" clId="Web-{45A8539C-F097-46E3-9B92-749ADAB154A3}" dt="2021-10-04T10:36:49.942" v="34" actId="20577"/>
        <pc:sldMkLst>
          <pc:docMk/>
          <pc:sldMk cId="1569565625" sldId="309"/>
        </pc:sldMkLst>
        <pc:spChg chg="mod">
          <ac:chgData name="VAN MALDEGHEM Marie (EACEA)" userId="S::marie.van-maldeghem@ec.europa.eu::cfe710fc-24f3-4cc2-ad53-6d7353ea1335" providerId="AD" clId="Web-{45A8539C-F097-46E3-9B92-749ADAB154A3}" dt="2021-10-04T10:36:49.942" v="34" actId="20577"/>
          <ac:spMkLst>
            <pc:docMk/>
            <pc:sldMk cId="1569565625" sldId="309"/>
            <ac:spMk id="2" creationId="{02D5BAAB-3C8C-4FE7-A493-DF1D343BDE71}"/>
          </ac:spMkLst>
        </pc:spChg>
      </pc:sldChg>
    </pc:docChg>
  </pc:docChgLst>
  <pc:docChgLst>
    <pc:chgData name="VAN MALDEGHEM Marie (EACEA)" userId="S::marie.van-maldeghem@ec.europa.eu::cfe710fc-24f3-4cc2-ad53-6d7353ea1335" providerId="AD" clId="Web-{5E185C18-7C52-42A9-97EF-A3D80F82101F}"/>
    <pc:docChg chg="modSld">
      <pc:chgData name="VAN MALDEGHEM Marie (EACEA)" userId="S::marie.van-maldeghem@ec.europa.eu::cfe710fc-24f3-4cc2-ad53-6d7353ea1335" providerId="AD" clId="Web-{5E185C18-7C52-42A9-97EF-A3D80F82101F}" dt="2021-10-07T10:55:43.896" v="5"/>
      <pc:docMkLst>
        <pc:docMk/>
      </pc:docMkLst>
      <pc:sldChg chg="modSp">
        <pc:chgData name="VAN MALDEGHEM Marie (EACEA)" userId="S::marie.van-maldeghem@ec.europa.eu::cfe710fc-24f3-4cc2-ad53-6d7353ea1335" providerId="AD" clId="Web-{5E185C18-7C52-42A9-97EF-A3D80F82101F}" dt="2021-10-07T10:55:43.896" v="5"/>
        <pc:sldMkLst>
          <pc:docMk/>
          <pc:sldMk cId="634001888" sldId="313"/>
        </pc:sldMkLst>
        <pc:graphicFrameChg chg="modGraphic">
          <ac:chgData name="VAN MALDEGHEM Marie (EACEA)" userId="S::marie.van-maldeghem@ec.europa.eu::cfe710fc-24f3-4cc2-ad53-6d7353ea1335" providerId="AD" clId="Web-{5E185C18-7C52-42A9-97EF-A3D80F82101F}" dt="2021-10-07T10:55:43.896" v="5"/>
          <ac:graphicFrameMkLst>
            <pc:docMk/>
            <pc:sldMk cId="634001888" sldId="313"/>
            <ac:graphicFrameMk id="9" creationId="{6ABE1101-5508-46AF-8780-E2FEBD20B675}"/>
          </ac:graphicFrameMkLst>
        </pc:graphicFrameChg>
      </pc:sldChg>
    </pc:docChg>
  </pc:docChgLst>
  <pc:docChgLst>
    <pc:chgData name="VAN MALDEGHEM Marie (EACEA)" userId="S::marie.van-maldeghem@ec.europa.eu::cfe710fc-24f3-4cc2-ad53-6d7353ea1335" providerId="AD" clId="Web-{9F438C98-E39A-470C-8261-82B904DE1704}"/>
    <pc:docChg chg="modSld">
      <pc:chgData name="VAN MALDEGHEM Marie (EACEA)" userId="S::marie.van-maldeghem@ec.europa.eu::cfe710fc-24f3-4cc2-ad53-6d7353ea1335" providerId="AD" clId="Web-{9F438C98-E39A-470C-8261-82B904DE1704}" dt="2021-10-01T10:09:06.989" v="12" actId="20577"/>
      <pc:docMkLst>
        <pc:docMk/>
      </pc:docMkLst>
      <pc:sldChg chg="modSp">
        <pc:chgData name="VAN MALDEGHEM Marie (EACEA)" userId="S::marie.van-maldeghem@ec.europa.eu::cfe710fc-24f3-4cc2-ad53-6d7353ea1335" providerId="AD" clId="Web-{9F438C98-E39A-470C-8261-82B904DE1704}" dt="2021-10-01T10:09:06.989" v="12" actId="20577"/>
        <pc:sldMkLst>
          <pc:docMk/>
          <pc:sldMk cId="2066144489" sldId="305"/>
        </pc:sldMkLst>
        <pc:spChg chg="mod">
          <ac:chgData name="VAN MALDEGHEM Marie (EACEA)" userId="S::marie.van-maldeghem@ec.europa.eu::cfe710fc-24f3-4cc2-ad53-6d7353ea1335" providerId="AD" clId="Web-{9F438C98-E39A-470C-8261-82B904DE1704}" dt="2021-10-01T10:09:06.989" v="12" actId="20577"/>
          <ac:spMkLst>
            <pc:docMk/>
            <pc:sldMk cId="2066144489" sldId="305"/>
            <ac:spMk id="10" creationId="{00000000-0000-0000-0000-000000000000}"/>
          </ac:spMkLst>
        </pc:spChg>
      </pc:sldChg>
    </pc:docChg>
  </pc:docChgLst>
  <pc:docChgLst>
    <pc:chgData name="VAN MALDEGHEM Marie (EACEA)" userId="S::marie.van-maldeghem@ec.europa.eu::cfe710fc-24f3-4cc2-ad53-6d7353ea1335" providerId="AD" clId="Web-{3B2456D7-2560-4FBC-BE54-A36616DEC046}"/>
    <pc:docChg chg="modSld">
      <pc:chgData name="VAN MALDEGHEM Marie (EACEA)" userId="S::marie.van-maldeghem@ec.europa.eu::cfe710fc-24f3-4cc2-ad53-6d7353ea1335" providerId="AD" clId="Web-{3B2456D7-2560-4FBC-BE54-A36616DEC046}" dt="2021-10-01T14:57:10.113" v="49" actId="20577"/>
      <pc:docMkLst>
        <pc:docMk/>
      </pc:docMkLst>
      <pc:sldChg chg="modSp">
        <pc:chgData name="VAN MALDEGHEM Marie (EACEA)" userId="S::marie.van-maldeghem@ec.europa.eu::cfe710fc-24f3-4cc2-ad53-6d7353ea1335" providerId="AD" clId="Web-{3B2456D7-2560-4FBC-BE54-A36616DEC046}" dt="2021-10-01T14:52:20.527" v="10" actId="20577"/>
        <pc:sldMkLst>
          <pc:docMk/>
          <pc:sldMk cId="2066144489" sldId="305"/>
        </pc:sldMkLst>
        <pc:spChg chg="mod">
          <ac:chgData name="VAN MALDEGHEM Marie (EACEA)" userId="S::marie.van-maldeghem@ec.europa.eu::cfe710fc-24f3-4cc2-ad53-6d7353ea1335" providerId="AD" clId="Web-{3B2456D7-2560-4FBC-BE54-A36616DEC046}" dt="2021-10-01T14:52:20.527" v="10" actId="20577"/>
          <ac:spMkLst>
            <pc:docMk/>
            <pc:sldMk cId="2066144489" sldId="305"/>
            <ac:spMk id="8" creationId="{00000000-0000-0000-0000-000000000000}"/>
          </ac:spMkLst>
        </pc:spChg>
        <pc:spChg chg="mod">
          <ac:chgData name="VAN MALDEGHEM Marie (EACEA)" userId="S::marie.van-maldeghem@ec.europa.eu::cfe710fc-24f3-4cc2-ad53-6d7353ea1335" providerId="AD" clId="Web-{3B2456D7-2560-4FBC-BE54-A36616DEC046}" dt="2021-10-01T14:51:56.886" v="3" actId="20577"/>
          <ac:spMkLst>
            <pc:docMk/>
            <pc:sldMk cId="2066144489" sldId="305"/>
            <ac:spMk id="10" creationId="{00000000-0000-0000-0000-000000000000}"/>
          </ac:spMkLst>
        </pc:spChg>
      </pc:sldChg>
      <pc:sldChg chg="modSp">
        <pc:chgData name="VAN MALDEGHEM Marie (EACEA)" userId="S::marie.van-maldeghem@ec.europa.eu::cfe710fc-24f3-4cc2-ad53-6d7353ea1335" providerId="AD" clId="Web-{3B2456D7-2560-4FBC-BE54-A36616DEC046}" dt="2021-10-01T14:57:10.113" v="49" actId="20577"/>
        <pc:sldMkLst>
          <pc:docMk/>
          <pc:sldMk cId="2749757466" sldId="307"/>
        </pc:sldMkLst>
        <pc:spChg chg="mod">
          <ac:chgData name="VAN MALDEGHEM Marie (EACEA)" userId="S::marie.van-maldeghem@ec.europa.eu::cfe710fc-24f3-4cc2-ad53-6d7353ea1335" providerId="AD" clId="Web-{3B2456D7-2560-4FBC-BE54-A36616DEC046}" dt="2021-10-01T14:57:10.113" v="49" actId="20577"/>
          <ac:spMkLst>
            <pc:docMk/>
            <pc:sldMk cId="2749757466" sldId="307"/>
            <ac:spMk id="2" creationId="{E4793D4A-8965-4338-94E7-DFBD26D077CC}"/>
          </ac:spMkLst>
        </pc:spChg>
      </pc:sldChg>
    </pc:docChg>
  </pc:docChgLst>
  <pc:docChgLst>
    <pc:chgData name="SORGE Chiara (EACEA)" userId="S::chiara.sorge@ec.europa.eu::c6f629ec-f7eb-402c-926d-d80fd7c4e978" providerId="AD" clId="Web-{A27F75BB-128F-4736-9ABE-2A873F7A5689}"/>
    <pc:docChg chg="modSld">
      <pc:chgData name="SORGE Chiara (EACEA)" userId="S::chiara.sorge@ec.europa.eu::c6f629ec-f7eb-402c-926d-d80fd7c4e978" providerId="AD" clId="Web-{A27F75BB-128F-4736-9ABE-2A873F7A5689}" dt="2021-10-05T20:18:31.511" v="176" actId="14100"/>
      <pc:docMkLst>
        <pc:docMk/>
      </pc:docMkLst>
      <pc:sldChg chg="addSp delSp modSp">
        <pc:chgData name="SORGE Chiara (EACEA)" userId="S::chiara.sorge@ec.europa.eu::c6f629ec-f7eb-402c-926d-d80fd7c4e978" providerId="AD" clId="Web-{A27F75BB-128F-4736-9ABE-2A873F7A5689}" dt="2021-10-05T20:14:14.612" v="109"/>
        <pc:sldMkLst>
          <pc:docMk/>
          <pc:sldMk cId="579700356" sldId="294"/>
        </pc:sldMkLst>
        <pc:spChg chg="mod">
          <ac:chgData name="SORGE Chiara (EACEA)" userId="S::chiara.sorge@ec.europa.eu::c6f629ec-f7eb-402c-926d-d80fd7c4e978" providerId="AD" clId="Web-{A27F75BB-128F-4736-9ABE-2A873F7A5689}" dt="2021-10-05T20:11:49.295" v="96" actId="1076"/>
          <ac:spMkLst>
            <pc:docMk/>
            <pc:sldMk cId="579700356" sldId="294"/>
            <ac:spMk id="6" creationId="{00000000-0000-0000-0000-000000000000}"/>
          </ac:spMkLst>
        </pc:spChg>
        <pc:spChg chg="add del mod">
          <ac:chgData name="SORGE Chiara (EACEA)" userId="S::chiara.sorge@ec.europa.eu::c6f629ec-f7eb-402c-926d-d80fd7c4e978" providerId="AD" clId="Web-{A27F75BB-128F-4736-9ABE-2A873F7A5689}" dt="2021-10-05T20:14:14.612" v="109"/>
          <ac:spMkLst>
            <pc:docMk/>
            <pc:sldMk cId="579700356" sldId="294"/>
            <ac:spMk id="165" creationId="{579F910E-89C6-4131-81A7-8B5E3ADC8382}"/>
          </ac:spMkLst>
        </pc:spChg>
      </pc:sldChg>
      <pc:sldChg chg="modSp">
        <pc:chgData name="SORGE Chiara (EACEA)" userId="S::chiara.sorge@ec.europa.eu::c6f629ec-f7eb-402c-926d-d80fd7c4e978" providerId="AD" clId="Web-{A27F75BB-128F-4736-9ABE-2A873F7A5689}" dt="2021-10-05T19:53:49.541" v="10" actId="20577"/>
        <pc:sldMkLst>
          <pc:docMk/>
          <pc:sldMk cId="2066144489" sldId="305"/>
        </pc:sldMkLst>
        <pc:spChg chg="mod">
          <ac:chgData name="SORGE Chiara (EACEA)" userId="S::chiara.sorge@ec.europa.eu::c6f629ec-f7eb-402c-926d-d80fd7c4e978" providerId="AD" clId="Web-{A27F75BB-128F-4736-9ABE-2A873F7A5689}" dt="2021-10-05T19:53:49.541" v="10" actId="20577"/>
          <ac:spMkLst>
            <pc:docMk/>
            <pc:sldMk cId="2066144489" sldId="305"/>
            <ac:spMk id="11" creationId="{00000000-0000-0000-0000-000000000000}"/>
          </ac:spMkLst>
        </pc:spChg>
      </pc:sldChg>
      <pc:sldChg chg="addSp modSp addAnim">
        <pc:chgData name="SORGE Chiara (EACEA)" userId="S::chiara.sorge@ec.europa.eu::c6f629ec-f7eb-402c-926d-d80fd7c4e978" providerId="AD" clId="Web-{A27F75BB-128F-4736-9ABE-2A873F7A5689}" dt="2021-10-05T20:10:18.199" v="95" actId="1076"/>
        <pc:sldMkLst>
          <pc:docMk/>
          <pc:sldMk cId="2749757466" sldId="307"/>
        </pc:sldMkLst>
        <pc:spChg chg="mod">
          <ac:chgData name="SORGE Chiara (EACEA)" userId="S::chiara.sorge@ec.europa.eu::c6f629ec-f7eb-402c-926d-d80fd7c4e978" providerId="AD" clId="Web-{A27F75BB-128F-4736-9ABE-2A873F7A5689}" dt="2021-10-05T19:57:45.141" v="30"/>
          <ac:spMkLst>
            <pc:docMk/>
            <pc:sldMk cId="2749757466" sldId="307"/>
            <ac:spMk id="4" creationId="{81BE64D3-9E75-43BB-A6FB-F3C91D1804E8}"/>
          </ac:spMkLst>
        </pc:spChg>
        <pc:spChg chg="add mod">
          <ac:chgData name="SORGE Chiara (EACEA)" userId="S::chiara.sorge@ec.europa.eu::c6f629ec-f7eb-402c-926d-d80fd7c4e978" providerId="AD" clId="Web-{A27F75BB-128F-4736-9ABE-2A873F7A5689}" dt="2021-10-05T20:01:59.962" v="57" actId="1076"/>
          <ac:spMkLst>
            <pc:docMk/>
            <pc:sldMk cId="2749757466" sldId="307"/>
            <ac:spMk id="5" creationId="{5139EE9D-7C93-43FD-A3CE-789E47998173}"/>
          </ac:spMkLst>
        </pc:spChg>
        <pc:spChg chg="add mod">
          <ac:chgData name="SORGE Chiara (EACEA)" userId="S::chiara.sorge@ec.europa.eu::c6f629ec-f7eb-402c-926d-d80fd7c4e978" providerId="AD" clId="Web-{A27F75BB-128F-4736-9ABE-2A873F7A5689}" dt="2021-10-05T20:02:57.842" v="63" actId="20577"/>
          <ac:spMkLst>
            <pc:docMk/>
            <pc:sldMk cId="2749757466" sldId="307"/>
            <ac:spMk id="7" creationId="{7C6D5032-7D0E-444F-9E08-F0D15D2CADDF}"/>
          </ac:spMkLst>
        </pc:spChg>
        <pc:spChg chg="mod">
          <ac:chgData name="SORGE Chiara (EACEA)" userId="S::chiara.sorge@ec.europa.eu::c6f629ec-f7eb-402c-926d-d80fd7c4e978" providerId="AD" clId="Web-{A27F75BB-128F-4736-9ABE-2A873F7A5689}" dt="2021-10-05T20:10:18.199" v="95" actId="1076"/>
          <ac:spMkLst>
            <pc:docMk/>
            <pc:sldMk cId="2749757466" sldId="307"/>
            <ac:spMk id="8" creationId="{A989CC38-7C3D-49AF-8E7C-6074777E8F71}"/>
          </ac:spMkLst>
        </pc:spChg>
        <pc:spChg chg="mod">
          <ac:chgData name="SORGE Chiara (EACEA)" userId="S::chiara.sorge@ec.europa.eu::c6f629ec-f7eb-402c-926d-d80fd7c4e978" providerId="AD" clId="Web-{A27F75BB-128F-4736-9ABE-2A873F7A5689}" dt="2021-10-05T20:04:37.345" v="74" actId="20577"/>
          <ac:spMkLst>
            <pc:docMk/>
            <pc:sldMk cId="2749757466" sldId="307"/>
            <ac:spMk id="14" creationId="{8FAE1DFC-C6AB-4DCC-A53D-D6AEE7EE7739}"/>
          </ac:spMkLst>
        </pc:spChg>
      </pc:sldChg>
      <pc:sldChg chg="addSp delSp modSp addAnim">
        <pc:chgData name="SORGE Chiara (EACEA)" userId="S::chiara.sorge@ec.europa.eu::c6f629ec-f7eb-402c-926d-d80fd7c4e978" providerId="AD" clId="Web-{A27F75BB-128F-4736-9ABE-2A873F7A5689}" dt="2021-10-05T20:18:31.511" v="176" actId="14100"/>
        <pc:sldMkLst>
          <pc:docMk/>
          <pc:sldMk cId="4263527024" sldId="310"/>
        </pc:sldMkLst>
        <pc:spChg chg="add mod">
          <ac:chgData name="SORGE Chiara (EACEA)" userId="S::chiara.sorge@ec.europa.eu::c6f629ec-f7eb-402c-926d-d80fd7c4e978" providerId="AD" clId="Web-{A27F75BB-128F-4736-9ABE-2A873F7A5689}" dt="2021-10-05T20:04:22.829" v="72" actId="20577"/>
          <ac:spMkLst>
            <pc:docMk/>
            <pc:sldMk cId="4263527024" sldId="310"/>
            <ac:spMk id="6" creationId="{219A7DC8-FCD2-4AF6-A87A-AD273A2FCFA6}"/>
          </ac:spMkLst>
        </pc:spChg>
        <pc:spChg chg="mod">
          <ac:chgData name="SORGE Chiara (EACEA)" userId="S::chiara.sorge@ec.europa.eu::c6f629ec-f7eb-402c-926d-d80fd7c4e978" providerId="AD" clId="Web-{A27F75BB-128F-4736-9ABE-2A873F7A5689}" dt="2021-10-05T20:18:31.511" v="176" actId="14100"/>
          <ac:spMkLst>
            <pc:docMk/>
            <pc:sldMk cId="4263527024" sldId="310"/>
            <ac:spMk id="8" creationId="{00000000-0000-0000-0000-000000000000}"/>
          </ac:spMkLst>
        </pc:spChg>
        <pc:spChg chg="add del">
          <ac:chgData name="SORGE Chiara (EACEA)" userId="S::chiara.sorge@ec.europa.eu::c6f629ec-f7eb-402c-926d-d80fd7c4e978" providerId="AD" clId="Web-{A27F75BB-128F-4736-9ABE-2A873F7A5689}" dt="2021-10-05T20:09:56.261" v="91"/>
          <ac:spMkLst>
            <pc:docMk/>
            <pc:sldMk cId="4263527024" sldId="310"/>
            <ac:spMk id="9" creationId="{25F39855-9360-493D-9CF4-1E2BC120FC90}"/>
          </ac:spMkLst>
        </pc:spChg>
        <pc:spChg chg="add mod">
          <ac:chgData name="SORGE Chiara (EACEA)" userId="S::chiara.sorge@ec.europa.eu::c6f629ec-f7eb-402c-926d-d80fd7c4e978" providerId="AD" clId="Web-{A27F75BB-128F-4736-9ABE-2A873F7A5689}" dt="2021-10-05T20:05:35.612" v="78" actId="1076"/>
          <ac:spMkLst>
            <pc:docMk/>
            <pc:sldMk cId="4263527024" sldId="310"/>
            <ac:spMk id="10" creationId="{B9F3CC80-3696-4B74-BC65-D036C9414D06}"/>
          </ac:spMkLst>
        </pc:spChg>
        <pc:spChg chg="mod">
          <ac:chgData name="SORGE Chiara (EACEA)" userId="S::chiara.sorge@ec.europa.eu::c6f629ec-f7eb-402c-926d-d80fd7c4e978" providerId="AD" clId="Web-{A27F75BB-128F-4736-9ABE-2A873F7A5689}" dt="2021-10-05T20:09:48.167" v="90" actId="1076"/>
          <ac:spMkLst>
            <pc:docMk/>
            <pc:sldMk cId="4263527024" sldId="310"/>
            <ac:spMk id="13" creationId="{3121112A-4887-4602-A893-1FA7C88DE7F1}"/>
          </ac:spMkLst>
        </pc:spChg>
        <pc:spChg chg="mod">
          <ac:chgData name="SORGE Chiara (EACEA)" userId="S::chiara.sorge@ec.europa.eu::c6f629ec-f7eb-402c-926d-d80fd7c4e978" providerId="AD" clId="Web-{A27F75BB-128F-4736-9ABE-2A873F7A5689}" dt="2021-10-05T20:04:30.938" v="73" actId="20577"/>
          <ac:spMkLst>
            <pc:docMk/>
            <pc:sldMk cId="4263527024" sldId="310"/>
            <ac:spMk id="15" creationId="{8F0FE5BB-0F1B-4E6B-A49C-D50CD3DFFEBA}"/>
          </ac:spMkLst>
        </pc:spChg>
      </pc:sldChg>
      <pc:sldChg chg="modSp">
        <pc:chgData name="SORGE Chiara (EACEA)" userId="S::chiara.sorge@ec.europa.eu::c6f629ec-f7eb-402c-926d-d80fd7c4e978" providerId="AD" clId="Web-{A27F75BB-128F-4736-9ABE-2A873F7A5689}" dt="2021-10-05T20:18:08.041" v="173" actId="20577"/>
        <pc:sldMkLst>
          <pc:docMk/>
          <pc:sldMk cId="1875782166" sldId="311"/>
        </pc:sldMkLst>
        <pc:spChg chg="mod">
          <ac:chgData name="SORGE Chiara (EACEA)" userId="S::chiara.sorge@ec.europa.eu::c6f629ec-f7eb-402c-926d-d80fd7c4e978" providerId="AD" clId="Web-{A27F75BB-128F-4736-9ABE-2A873F7A5689}" dt="2021-10-05T20:18:08.041" v="173" actId="20577"/>
          <ac:spMkLst>
            <pc:docMk/>
            <pc:sldMk cId="1875782166" sldId="311"/>
            <ac:spMk id="2" creationId="{4CD1F2D4-EF43-498E-B5FE-23C49C62BA05}"/>
          </ac:spMkLst>
        </pc:spChg>
        <pc:spChg chg="mod">
          <ac:chgData name="SORGE Chiara (EACEA)" userId="S::chiara.sorge@ec.europa.eu::c6f629ec-f7eb-402c-926d-d80fd7c4e978" providerId="AD" clId="Web-{A27F75BB-128F-4736-9ABE-2A873F7A5689}" dt="2021-10-05T19:54:46.245" v="12" actId="20577"/>
          <ac:spMkLst>
            <pc:docMk/>
            <pc:sldMk cId="1875782166" sldId="311"/>
            <ac:spMk id="8" creationId="{A989CC38-7C3D-49AF-8E7C-6074777E8F71}"/>
          </ac:spMkLst>
        </pc:spChg>
        <pc:spChg chg="mod">
          <ac:chgData name="SORGE Chiara (EACEA)" userId="S::chiara.sorge@ec.europa.eu::c6f629ec-f7eb-402c-926d-d80fd7c4e978" providerId="AD" clId="Web-{A27F75BB-128F-4736-9ABE-2A873F7A5689}" dt="2021-10-05T20:04:42.298" v="75" actId="20577"/>
          <ac:spMkLst>
            <pc:docMk/>
            <pc:sldMk cId="1875782166" sldId="311"/>
            <ac:spMk id="13" creationId="{D04665D9-6CBA-4A0C-8C7F-B54C12378670}"/>
          </ac:spMkLst>
        </pc:spChg>
      </pc:sldChg>
    </pc:docChg>
  </pc:docChgLst>
  <pc:docChgLst>
    <pc:chgData name="VAN MALDEGHEM Marie (EACEA)" userId="S::marie.van-maldeghem@ec.europa.eu::cfe710fc-24f3-4cc2-ad53-6d7353ea1335" providerId="AD" clId="Web-{AA29EAC8-63D9-42A1-AB58-4766E4B5CFB0}"/>
    <pc:docChg chg="modSld">
      <pc:chgData name="VAN MALDEGHEM Marie (EACEA)" userId="S::marie.van-maldeghem@ec.europa.eu::cfe710fc-24f3-4cc2-ad53-6d7353ea1335" providerId="AD" clId="Web-{AA29EAC8-63D9-42A1-AB58-4766E4B5CFB0}" dt="2021-10-07T14:15:34.300" v="23"/>
      <pc:docMkLst>
        <pc:docMk/>
      </pc:docMkLst>
      <pc:sldChg chg="modSp">
        <pc:chgData name="VAN MALDEGHEM Marie (EACEA)" userId="S::marie.van-maldeghem@ec.europa.eu::cfe710fc-24f3-4cc2-ad53-6d7353ea1335" providerId="AD" clId="Web-{AA29EAC8-63D9-42A1-AB58-4766E4B5CFB0}" dt="2021-10-07T14:15:34.300" v="23"/>
        <pc:sldMkLst>
          <pc:docMk/>
          <pc:sldMk cId="634001888" sldId="313"/>
        </pc:sldMkLst>
        <pc:graphicFrameChg chg="mod modGraphic">
          <ac:chgData name="VAN MALDEGHEM Marie (EACEA)" userId="S::marie.van-maldeghem@ec.europa.eu::cfe710fc-24f3-4cc2-ad53-6d7353ea1335" providerId="AD" clId="Web-{AA29EAC8-63D9-42A1-AB58-4766E4B5CFB0}" dt="2021-10-07T14:15:34.300" v="23"/>
          <ac:graphicFrameMkLst>
            <pc:docMk/>
            <pc:sldMk cId="634001888" sldId="313"/>
            <ac:graphicFrameMk id="9" creationId="{6ABE1101-5508-46AF-8780-E2FEBD20B675}"/>
          </ac:graphicFrameMkLst>
        </pc:graphicFrameChg>
      </pc:sldChg>
    </pc:docChg>
  </pc:docChgLst>
  <pc:docChgLst>
    <pc:chgData name="PIERRARD Leslie (EACEA)" userId="S::leslie.pierrard@ec.europa.eu::0e2e204f-c9a9-4a53-b7ad-f6899f64fef7" providerId="AD" clId="Web-{85DBB0C8-E768-A629-B0B6-A3DC662CBA49}"/>
    <pc:docChg chg="delSld modSld">
      <pc:chgData name="PIERRARD Leslie (EACEA)" userId="S::leslie.pierrard@ec.europa.eu::0e2e204f-c9a9-4a53-b7ad-f6899f64fef7" providerId="AD" clId="Web-{85DBB0C8-E768-A629-B0B6-A3DC662CBA49}" dt="2021-10-06T13:36:51.105" v="31"/>
      <pc:docMkLst>
        <pc:docMk/>
      </pc:docMkLst>
      <pc:sldChg chg="del mod modShow">
        <pc:chgData name="PIERRARD Leslie (EACEA)" userId="S::leslie.pierrard@ec.europa.eu::0e2e204f-c9a9-4a53-b7ad-f6899f64fef7" providerId="AD" clId="Web-{85DBB0C8-E768-A629-B0B6-A3DC662CBA49}" dt="2021-10-06T13:36:47.308" v="30"/>
        <pc:sldMkLst>
          <pc:docMk/>
          <pc:sldMk cId="1244639970" sldId="274"/>
        </pc:sldMkLst>
      </pc:sldChg>
      <pc:sldChg chg="del">
        <pc:chgData name="PIERRARD Leslie (EACEA)" userId="S::leslie.pierrard@ec.europa.eu::0e2e204f-c9a9-4a53-b7ad-f6899f64fef7" providerId="AD" clId="Web-{85DBB0C8-E768-A629-B0B6-A3DC662CBA49}" dt="2021-10-06T13:36:51.105" v="31"/>
        <pc:sldMkLst>
          <pc:docMk/>
          <pc:sldMk cId="4273619315" sldId="284"/>
        </pc:sldMkLst>
      </pc:sldChg>
      <pc:sldChg chg="delAnim modAnim">
        <pc:chgData name="PIERRARD Leslie (EACEA)" userId="S::leslie.pierrard@ec.europa.eu::0e2e204f-c9a9-4a53-b7ad-f6899f64fef7" providerId="AD" clId="Web-{85DBB0C8-E768-A629-B0B6-A3DC662CBA49}" dt="2021-10-06T13:27:53.283" v="1"/>
        <pc:sldMkLst>
          <pc:docMk/>
          <pc:sldMk cId="3495444162" sldId="287"/>
        </pc:sldMkLst>
      </pc:sldChg>
      <pc:sldChg chg="delAnim">
        <pc:chgData name="PIERRARD Leslie (EACEA)" userId="S::leslie.pierrard@ec.europa.eu::0e2e204f-c9a9-4a53-b7ad-f6899f64fef7" providerId="AD" clId="Web-{85DBB0C8-E768-A629-B0B6-A3DC662CBA49}" dt="2021-10-06T13:30:37.958" v="28"/>
        <pc:sldMkLst>
          <pc:docMk/>
          <pc:sldMk cId="3318906094" sldId="289"/>
        </pc:sldMkLst>
      </pc:sldChg>
      <pc:sldChg chg="delAnim">
        <pc:chgData name="PIERRARD Leslie (EACEA)" userId="S::leslie.pierrard@ec.europa.eu::0e2e204f-c9a9-4a53-b7ad-f6899f64fef7" providerId="AD" clId="Web-{85DBB0C8-E768-A629-B0B6-A3DC662CBA49}" dt="2021-10-06T13:28:05.424" v="2"/>
        <pc:sldMkLst>
          <pc:docMk/>
          <pc:sldMk cId="3521358397" sldId="297"/>
        </pc:sldMkLst>
      </pc:sldChg>
      <pc:sldChg chg="delAnim modAnim">
        <pc:chgData name="PIERRARD Leslie (EACEA)" userId="S::leslie.pierrard@ec.europa.eu::0e2e204f-c9a9-4a53-b7ad-f6899f64fef7" providerId="AD" clId="Web-{85DBB0C8-E768-A629-B0B6-A3DC662CBA49}" dt="2021-10-06T13:28:17.005" v="4"/>
        <pc:sldMkLst>
          <pc:docMk/>
          <pc:sldMk cId="4286804677" sldId="298"/>
        </pc:sldMkLst>
      </pc:sldChg>
      <pc:sldChg chg="delAnim">
        <pc:chgData name="PIERRARD Leslie (EACEA)" userId="S::leslie.pierrard@ec.europa.eu::0e2e204f-c9a9-4a53-b7ad-f6899f64fef7" providerId="AD" clId="Web-{85DBB0C8-E768-A629-B0B6-A3DC662CBA49}" dt="2021-10-06T13:29:49.379" v="23"/>
        <pc:sldMkLst>
          <pc:docMk/>
          <pc:sldMk cId="1359718209" sldId="299"/>
        </pc:sldMkLst>
      </pc:sldChg>
      <pc:sldChg chg="delAnim modAnim">
        <pc:chgData name="PIERRARD Leslie (EACEA)" userId="S::leslie.pierrard@ec.europa.eu::0e2e204f-c9a9-4a53-b7ad-f6899f64fef7" providerId="AD" clId="Web-{85DBB0C8-E768-A629-B0B6-A3DC662CBA49}" dt="2021-10-06T13:28:49.097" v="9"/>
        <pc:sldMkLst>
          <pc:docMk/>
          <pc:sldMk cId="2066144489" sldId="305"/>
        </pc:sldMkLst>
      </pc:sldChg>
      <pc:sldChg chg="delAnim modAnim">
        <pc:chgData name="PIERRARD Leslie (EACEA)" userId="S::leslie.pierrard@ec.europa.eu::0e2e204f-c9a9-4a53-b7ad-f6899f64fef7" providerId="AD" clId="Web-{85DBB0C8-E768-A629-B0B6-A3DC662CBA49}" dt="2021-10-06T13:29:20.394" v="16"/>
        <pc:sldMkLst>
          <pc:docMk/>
          <pc:sldMk cId="2749757466" sldId="307"/>
        </pc:sldMkLst>
      </pc:sldChg>
      <pc:sldChg chg="delAnim modAnim">
        <pc:chgData name="PIERRARD Leslie (EACEA)" userId="S::leslie.pierrard@ec.europa.eu::0e2e204f-c9a9-4a53-b7ad-f6899f64fef7" providerId="AD" clId="Web-{85DBB0C8-E768-A629-B0B6-A3DC662CBA49}" dt="2021-10-06T13:29:03.910" v="13"/>
        <pc:sldMkLst>
          <pc:docMk/>
          <pc:sldMk cId="4263527024" sldId="310"/>
        </pc:sldMkLst>
      </pc:sldChg>
      <pc:sldChg chg="delAnim modAnim">
        <pc:chgData name="PIERRARD Leslie (EACEA)" userId="S::leslie.pierrard@ec.europa.eu::0e2e204f-c9a9-4a53-b7ad-f6899f64fef7" providerId="AD" clId="Web-{85DBB0C8-E768-A629-B0B6-A3DC662CBA49}" dt="2021-10-06T13:29:42.816" v="21"/>
        <pc:sldMkLst>
          <pc:docMk/>
          <pc:sldMk cId="1875782166" sldId="311"/>
        </pc:sldMkLst>
      </pc:sldChg>
      <pc:sldChg chg="delAnim modAnim">
        <pc:chgData name="PIERRARD Leslie (EACEA)" userId="S::leslie.pierrard@ec.europa.eu::0e2e204f-c9a9-4a53-b7ad-f6899f64fef7" providerId="AD" clId="Web-{85DBB0C8-E768-A629-B0B6-A3DC662CBA49}" dt="2021-10-06T13:29:59.817" v="27"/>
        <pc:sldMkLst>
          <pc:docMk/>
          <pc:sldMk cId="3628666514" sldId="312"/>
        </pc:sldMkLst>
      </pc:sldChg>
    </pc:docChg>
  </pc:docChgLst>
  <pc:docChgLst>
    <pc:chgData name="VAN MALDEGHEM Marie (EACEA)" userId="S::marie.van-maldeghem@ec.europa.eu::cfe710fc-24f3-4cc2-ad53-6d7353ea1335" providerId="AD" clId="Web-{B213EDFB-66BF-43E2-8AB6-54E672F95105}"/>
    <pc:docChg chg="addSld modSld sldOrd">
      <pc:chgData name="VAN MALDEGHEM Marie (EACEA)" userId="S::marie.van-maldeghem@ec.europa.eu::cfe710fc-24f3-4cc2-ad53-6d7353ea1335" providerId="AD" clId="Web-{B213EDFB-66BF-43E2-8AB6-54E672F95105}" dt="2021-10-06T07:26:50.317" v="180" actId="20577"/>
      <pc:docMkLst>
        <pc:docMk/>
      </pc:docMkLst>
      <pc:sldChg chg="modSp">
        <pc:chgData name="VAN MALDEGHEM Marie (EACEA)" userId="S::marie.van-maldeghem@ec.europa.eu::cfe710fc-24f3-4cc2-ad53-6d7353ea1335" providerId="AD" clId="Web-{B213EDFB-66BF-43E2-8AB6-54E672F95105}" dt="2021-10-06T07:26:29.815" v="178" actId="20577"/>
        <pc:sldMkLst>
          <pc:docMk/>
          <pc:sldMk cId="1944903452" sldId="295"/>
        </pc:sldMkLst>
        <pc:spChg chg="mod">
          <ac:chgData name="VAN MALDEGHEM Marie (EACEA)" userId="S::marie.van-maldeghem@ec.europa.eu::cfe710fc-24f3-4cc2-ad53-6d7353ea1335" providerId="AD" clId="Web-{B213EDFB-66BF-43E2-8AB6-54E672F95105}" dt="2021-10-06T07:26:29.815" v="178" actId="20577"/>
          <ac:spMkLst>
            <pc:docMk/>
            <pc:sldMk cId="1944903452" sldId="295"/>
            <ac:spMk id="3" creationId="{00000000-0000-0000-0000-000000000000}"/>
          </ac:spMkLst>
        </pc:spChg>
      </pc:sldChg>
      <pc:sldChg chg="modSp">
        <pc:chgData name="VAN MALDEGHEM Marie (EACEA)" userId="S::marie.van-maldeghem@ec.europa.eu::cfe710fc-24f3-4cc2-ad53-6d7353ea1335" providerId="AD" clId="Web-{B213EDFB-66BF-43E2-8AB6-54E672F95105}" dt="2021-10-06T07:26:50.317" v="180" actId="20577"/>
        <pc:sldMkLst>
          <pc:docMk/>
          <pc:sldMk cId="320947130" sldId="296"/>
        </pc:sldMkLst>
        <pc:spChg chg="mod">
          <ac:chgData name="VAN MALDEGHEM Marie (EACEA)" userId="S::marie.van-maldeghem@ec.europa.eu::cfe710fc-24f3-4cc2-ad53-6d7353ea1335" providerId="AD" clId="Web-{B213EDFB-66BF-43E2-8AB6-54E672F95105}" dt="2021-10-06T07:26:50.317" v="180" actId="20577"/>
          <ac:spMkLst>
            <pc:docMk/>
            <pc:sldMk cId="320947130" sldId="296"/>
            <ac:spMk id="5" creationId="{00000000-0000-0000-0000-000000000000}"/>
          </ac:spMkLst>
        </pc:spChg>
      </pc:sldChg>
      <pc:sldChg chg="addSp modSp">
        <pc:chgData name="VAN MALDEGHEM Marie (EACEA)" userId="S::marie.van-maldeghem@ec.europa.eu::cfe710fc-24f3-4cc2-ad53-6d7353ea1335" providerId="AD" clId="Web-{B213EDFB-66BF-43E2-8AB6-54E672F95105}" dt="2021-10-06T07:05:25.601" v="35" actId="14100"/>
        <pc:sldMkLst>
          <pc:docMk/>
          <pc:sldMk cId="2749757466" sldId="307"/>
        </pc:sldMkLst>
        <pc:spChg chg="mod ord">
          <ac:chgData name="VAN MALDEGHEM Marie (EACEA)" userId="S::marie.van-maldeghem@ec.europa.eu::cfe710fc-24f3-4cc2-ad53-6d7353ea1335" providerId="AD" clId="Web-{B213EDFB-66BF-43E2-8AB6-54E672F95105}" dt="2021-10-06T07:01:02.070" v="21" actId="1076"/>
          <ac:spMkLst>
            <pc:docMk/>
            <pc:sldMk cId="2749757466" sldId="307"/>
            <ac:spMk id="5" creationId="{5139EE9D-7C93-43FD-A3CE-789E47998173}"/>
          </ac:spMkLst>
        </pc:spChg>
        <pc:spChg chg="mod">
          <ac:chgData name="VAN MALDEGHEM Marie (EACEA)" userId="S::marie.van-maldeghem@ec.europa.eu::cfe710fc-24f3-4cc2-ad53-6d7353ea1335" providerId="AD" clId="Web-{B213EDFB-66BF-43E2-8AB6-54E672F95105}" dt="2021-10-06T07:00:46.725" v="19" actId="20577"/>
          <ac:spMkLst>
            <pc:docMk/>
            <pc:sldMk cId="2749757466" sldId="307"/>
            <ac:spMk id="7" creationId="{7C6D5032-7D0E-444F-9E08-F0D15D2CADDF}"/>
          </ac:spMkLst>
        </pc:spChg>
        <pc:spChg chg="mod">
          <ac:chgData name="VAN MALDEGHEM Marie (EACEA)" userId="S::marie.van-maldeghem@ec.europa.eu::cfe710fc-24f3-4cc2-ad53-6d7353ea1335" providerId="AD" clId="Web-{B213EDFB-66BF-43E2-8AB6-54E672F95105}" dt="2021-10-06T07:04:40.410" v="29" actId="20577"/>
          <ac:spMkLst>
            <pc:docMk/>
            <pc:sldMk cId="2749757466" sldId="307"/>
            <ac:spMk id="8" creationId="{A989CC38-7C3D-49AF-8E7C-6074777E8F71}"/>
          </ac:spMkLst>
        </pc:spChg>
        <pc:spChg chg="add mod">
          <ac:chgData name="VAN MALDEGHEM Marie (EACEA)" userId="S::marie.van-maldeghem@ec.europa.eu::cfe710fc-24f3-4cc2-ad53-6d7353ea1335" providerId="AD" clId="Web-{B213EDFB-66BF-43E2-8AB6-54E672F95105}" dt="2021-10-06T06:57:39.261" v="7" actId="1076"/>
          <ac:spMkLst>
            <pc:docMk/>
            <pc:sldMk cId="2749757466" sldId="307"/>
            <ac:spMk id="9" creationId="{647EE5B7-7A9C-4D36-A257-78A63A9353D5}"/>
          </ac:spMkLst>
        </pc:spChg>
        <pc:spChg chg="mod">
          <ac:chgData name="VAN MALDEGHEM Marie (EACEA)" userId="S::marie.van-maldeghem@ec.europa.eu::cfe710fc-24f3-4cc2-ad53-6d7353ea1335" providerId="AD" clId="Web-{B213EDFB-66BF-43E2-8AB6-54E672F95105}" dt="2021-10-06T07:04:56.193" v="32" actId="1076"/>
          <ac:spMkLst>
            <pc:docMk/>
            <pc:sldMk cId="2749757466" sldId="307"/>
            <ac:spMk id="10" creationId="{7326DF28-23C2-4583-A0FE-88EEFEDF496D}"/>
          </ac:spMkLst>
        </pc:spChg>
        <pc:spChg chg="mod">
          <ac:chgData name="VAN MALDEGHEM Marie (EACEA)" userId="S::marie.van-maldeghem@ec.europa.eu::cfe710fc-24f3-4cc2-ad53-6d7353ea1335" providerId="AD" clId="Web-{B213EDFB-66BF-43E2-8AB6-54E672F95105}" dt="2021-10-06T07:05:07.975" v="34" actId="1076"/>
          <ac:spMkLst>
            <pc:docMk/>
            <pc:sldMk cId="2749757466" sldId="307"/>
            <ac:spMk id="12" creationId="{552C3A3E-E020-4340-99AC-748AB36B9BC7}"/>
          </ac:spMkLst>
        </pc:spChg>
        <pc:spChg chg="mod">
          <ac:chgData name="VAN MALDEGHEM Marie (EACEA)" userId="S::marie.van-maldeghem@ec.europa.eu::cfe710fc-24f3-4cc2-ad53-6d7353ea1335" providerId="AD" clId="Web-{B213EDFB-66BF-43E2-8AB6-54E672F95105}" dt="2021-10-06T07:05:25.601" v="35" actId="14100"/>
          <ac:spMkLst>
            <pc:docMk/>
            <pc:sldMk cId="2749757466" sldId="307"/>
            <ac:spMk id="14" creationId="{8FAE1DFC-C6AB-4DCC-A53D-D6AEE7EE7739}"/>
          </ac:spMkLst>
        </pc:spChg>
      </pc:sldChg>
      <pc:sldChg chg="addSp modSp">
        <pc:chgData name="VAN MALDEGHEM Marie (EACEA)" userId="S::marie.van-maldeghem@ec.europa.eu::cfe710fc-24f3-4cc2-ad53-6d7353ea1335" providerId="AD" clId="Web-{B213EDFB-66BF-43E2-8AB6-54E672F95105}" dt="2021-10-06T07:10:25.821" v="42" actId="14100"/>
        <pc:sldMkLst>
          <pc:docMk/>
          <pc:sldMk cId="4263527024" sldId="310"/>
        </pc:sldMkLst>
        <pc:spChg chg="mod">
          <ac:chgData name="VAN MALDEGHEM Marie (EACEA)" userId="S::marie.van-maldeghem@ec.europa.eu::cfe710fc-24f3-4cc2-ad53-6d7353ea1335" providerId="AD" clId="Web-{B213EDFB-66BF-43E2-8AB6-54E672F95105}" dt="2021-10-06T07:10:25.821" v="42" actId="14100"/>
          <ac:spMkLst>
            <pc:docMk/>
            <pc:sldMk cId="4263527024" sldId="310"/>
            <ac:spMk id="6" creationId="{219A7DC8-FCD2-4AF6-A87A-AD273A2FCFA6}"/>
          </ac:spMkLst>
        </pc:spChg>
        <pc:spChg chg="add mod ord">
          <ac:chgData name="VAN MALDEGHEM Marie (EACEA)" userId="S::marie.van-maldeghem@ec.europa.eu::cfe710fc-24f3-4cc2-ad53-6d7353ea1335" providerId="AD" clId="Web-{B213EDFB-66BF-43E2-8AB6-54E672F95105}" dt="2021-10-06T06:57:11.666" v="4"/>
          <ac:spMkLst>
            <pc:docMk/>
            <pc:sldMk cId="4263527024" sldId="310"/>
            <ac:spMk id="9" creationId="{36B246E7-719D-4DB3-BD97-AA919DBA3A08}"/>
          </ac:spMkLst>
        </pc:spChg>
        <pc:spChg chg="mod">
          <ac:chgData name="VAN MALDEGHEM Marie (EACEA)" userId="S::marie.van-maldeghem@ec.europa.eu::cfe710fc-24f3-4cc2-ad53-6d7353ea1335" providerId="AD" clId="Web-{B213EDFB-66BF-43E2-8AB6-54E672F95105}" dt="2021-10-06T06:57:21.150" v="6" actId="1076"/>
          <ac:spMkLst>
            <pc:docMk/>
            <pc:sldMk cId="4263527024" sldId="310"/>
            <ac:spMk id="10" creationId="{B9F3CC80-3696-4B74-BC65-D036C9414D06}"/>
          </ac:spMkLst>
        </pc:spChg>
        <pc:spChg chg="mod">
          <ac:chgData name="VAN MALDEGHEM Marie (EACEA)" userId="S::marie.van-maldeghem@ec.europa.eu::cfe710fc-24f3-4cc2-ad53-6d7353ea1335" providerId="AD" clId="Web-{B213EDFB-66BF-43E2-8AB6-54E672F95105}" dt="2021-10-06T07:06:08.697" v="36" actId="14100"/>
          <ac:spMkLst>
            <pc:docMk/>
            <pc:sldMk cId="4263527024" sldId="310"/>
            <ac:spMk id="15" creationId="{8F0FE5BB-0F1B-4E6B-A49C-D50CD3DFFEBA}"/>
          </ac:spMkLst>
        </pc:spChg>
      </pc:sldChg>
      <pc:sldChg chg="modSp">
        <pc:chgData name="VAN MALDEGHEM Marie (EACEA)" userId="S::marie.van-maldeghem@ec.europa.eu::cfe710fc-24f3-4cc2-ad53-6d7353ea1335" providerId="AD" clId="Web-{B213EDFB-66BF-43E2-8AB6-54E672F95105}" dt="2021-10-06T07:12:27.438" v="44" actId="1076"/>
        <pc:sldMkLst>
          <pc:docMk/>
          <pc:sldMk cId="1875782166" sldId="311"/>
        </pc:sldMkLst>
        <pc:spChg chg="mod">
          <ac:chgData name="VAN MALDEGHEM Marie (EACEA)" userId="S::marie.van-maldeghem@ec.europa.eu::cfe710fc-24f3-4cc2-ad53-6d7353ea1335" providerId="AD" clId="Web-{B213EDFB-66BF-43E2-8AB6-54E672F95105}" dt="2021-10-06T07:12:27.438" v="44" actId="1076"/>
          <ac:spMkLst>
            <pc:docMk/>
            <pc:sldMk cId="1875782166" sldId="311"/>
            <ac:spMk id="21" creationId="{CAD91163-6687-46DB-A30F-C69199B9993D}"/>
          </ac:spMkLst>
        </pc:spChg>
      </pc:sldChg>
      <pc:sldChg chg="modSp add ord replId">
        <pc:chgData name="VAN MALDEGHEM Marie (EACEA)" userId="S::marie.van-maldeghem@ec.europa.eu::cfe710fc-24f3-4cc2-ad53-6d7353ea1335" providerId="AD" clId="Web-{B213EDFB-66BF-43E2-8AB6-54E672F95105}" dt="2021-10-06T07:25:26.187" v="174" actId="20577"/>
        <pc:sldMkLst>
          <pc:docMk/>
          <pc:sldMk cId="3628666514" sldId="312"/>
        </pc:sldMkLst>
        <pc:spChg chg="mod">
          <ac:chgData name="VAN MALDEGHEM Marie (EACEA)" userId="S::marie.van-maldeghem@ec.europa.eu::cfe710fc-24f3-4cc2-ad53-6d7353ea1335" providerId="AD" clId="Web-{B213EDFB-66BF-43E2-8AB6-54E672F95105}" dt="2021-10-06T07:19:29.134" v="51" actId="20577"/>
          <ac:spMkLst>
            <pc:docMk/>
            <pc:sldMk cId="3628666514" sldId="312"/>
            <ac:spMk id="2" creationId="{00000000-0000-0000-0000-000000000000}"/>
          </ac:spMkLst>
        </pc:spChg>
        <pc:spChg chg="mod">
          <ac:chgData name="VAN MALDEGHEM Marie (EACEA)" userId="S::marie.van-maldeghem@ec.europa.eu::cfe710fc-24f3-4cc2-ad53-6d7353ea1335" providerId="AD" clId="Web-{B213EDFB-66BF-43E2-8AB6-54E672F95105}" dt="2021-10-06T07:21:22.110" v="99" actId="20577"/>
          <ac:spMkLst>
            <pc:docMk/>
            <pc:sldMk cId="3628666514" sldId="312"/>
            <ac:spMk id="8" creationId="{00000000-0000-0000-0000-000000000000}"/>
          </ac:spMkLst>
        </pc:spChg>
        <pc:spChg chg="mod">
          <ac:chgData name="VAN MALDEGHEM Marie (EACEA)" userId="S::marie.van-maldeghem@ec.europa.eu::cfe710fc-24f3-4cc2-ad53-6d7353ea1335" providerId="AD" clId="Web-{B213EDFB-66BF-43E2-8AB6-54E672F95105}" dt="2021-10-06T07:24:37.512" v="167" actId="20577"/>
          <ac:spMkLst>
            <pc:docMk/>
            <pc:sldMk cId="3628666514" sldId="312"/>
            <ac:spMk id="9" creationId="{00000000-0000-0000-0000-000000000000}"/>
          </ac:spMkLst>
        </pc:spChg>
        <pc:spChg chg="mod">
          <ac:chgData name="VAN MALDEGHEM Marie (EACEA)" userId="S::marie.van-maldeghem@ec.europa.eu::cfe710fc-24f3-4cc2-ad53-6d7353ea1335" providerId="AD" clId="Web-{B213EDFB-66BF-43E2-8AB6-54E672F95105}" dt="2021-10-06T07:21:24.688" v="101" actId="20577"/>
          <ac:spMkLst>
            <pc:docMk/>
            <pc:sldMk cId="3628666514" sldId="312"/>
            <ac:spMk id="10" creationId="{00000000-0000-0000-0000-000000000000}"/>
          </ac:spMkLst>
        </pc:spChg>
        <pc:spChg chg="mod">
          <ac:chgData name="VAN MALDEGHEM Marie (EACEA)" userId="S::marie.van-maldeghem@ec.europa.eu::cfe710fc-24f3-4cc2-ad53-6d7353ea1335" providerId="AD" clId="Web-{B213EDFB-66BF-43E2-8AB6-54E672F95105}" dt="2021-10-06T07:25:26.187" v="174" actId="20577"/>
          <ac:spMkLst>
            <pc:docMk/>
            <pc:sldMk cId="3628666514" sldId="312"/>
            <ac:spMk id="11" creationId="{00000000-0000-0000-0000-000000000000}"/>
          </ac:spMkLst>
        </pc:spChg>
      </pc:sldChg>
    </pc:docChg>
  </pc:docChgLst>
  <pc:docChgLst>
    <pc:chgData name="VAN MALDEGHEM Marie (EACEA)" userId="S::marie.van-maldeghem@ec.europa.eu::cfe710fc-24f3-4cc2-ad53-6d7353ea1335" providerId="AD" clId="Web-{8A0B3C2E-17F6-4CD7-A663-DC73CB10A1D7}"/>
    <pc:docChg chg="modSld">
      <pc:chgData name="VAN MALDEGHEM Marie (EACEA)" userId="S::marie.van-maldeghem@ec.europa.eu::cfe710fc-24f3-4cc2-ad53-6d7353ea1335" providerId="AD" clId="Web-{8A0B3C2E-17F6-4CD7-A663-DC73CB10A1D7}" dt="2021-10-04T07:33:07.735" v="22" actId="20577"/>
      <pc:docMkLst>
        <pc:docMk/>
      </pc:docMkLst>
      <pc:sldChg chg="modSp">
        <pc:chgData name="VAN MALDEGHEM Marie (EACEA)" userId="S::marie.van-maldeghem@ec.europa.eu::cfe710fc-24f3-4cc2-ad53-6d7353ea1335" providerId="AD" clId="Web-{8A0B3C2E-17F6-4CD7-A663-DC73CB10A1D7}" dt="2021-10-04T07:33:07.735" v="22" actId="20577"/>
        <pc:sldMkLst>
          <pc:docMk/>
          <pc:sldMk cId="1156466467" sldId="304"/>
        </pc:sldMkLst>
        <pc:spChg chg="mod">
          <ac:chgData name="VAN MALDEGHEM Marie (EACEA)" userId="S::marie.van-maldeghem@ec.europa.eu::cfe710fc-24f3-4cc2-ad53-6d7353ea1335" providerId="AD" clId="Web-{8A0B3C2E-17F6-4CD7-A663-DC73CB10A1D7}" dt="2021-10-04T07:33:07.735" v="22" actId="20577"/>
          <ac:spMkLst>
            <pc:docMk/>
            <pc:sldMk cId="1156466467" sldId="304"/>
            <ac:spMk id="13" creationId="{00000000-0000-0000-0000-000000000000}"/>
          </ac:spMkLst>
        </pc:spChg>
      </pc:sldChg>
    </pc:docChg>
  </pc:docChgLst>
  <pc:docChgLst>
    <pc:chgData name="VAN MALDEGHEM Marie (EACEA)" userId="S::marie.van-maldeghem@ec.europa.eu::cfe710fc-24f3-4cc2-ad53-6d7353ea1335" providerId="AD" clId="Web-{38190836-9455-450A-9603-21CCE87FAC6C}"/>
    <pc:docChg chg="modSld">
      <pc:chgData name="VAN MALDEGHEM Marie (EACEA)" userId="S::marie.van-maldeghem@ec.europa.eu::cfe710fc-24f3-4cc2-ad53-6d7353ea1335" providerId="AD" clId="Web-{38190836-9455-450A-9603-21CCE87FAC6C}" dt="2021-10-04T10:21:56.424" v="20" actId="20577"/>
      <pc:docMkLst>
        <pc:docMk/>
      </pc:docMkLst>
      <pc:sldChg chg="modSp">
        <pc:chgData name="VAN MALDEGHEM Marie (EACEA)" userId="S::marie.van-maldeghem@ec.europa.eu::cfe710fc-24f3-4cc2-ad53-6d7353ea1335" providerId="AD" clId="Web-{38190836-9455-450A-9603-21CCE87FAC6C}" dt="2021-10-04T10:21:42.112" v="9" actId="20577"/>
        <pc:sldMkLst>
          <pc:docMk/>
          <pc:sldMk cId="3318906094" sldId="289"/>
        </pc:sldMkLst>
        <pc:spChg chg="mod">
          <ac:chgData name="VAN MALDEGHEM Marie (EACEA)" userId="S::marie.van-maldeghem@ec.europa.eu::cfe710fc-24f3-4cc2-ad53-6d7353ea1335" providerId="AD" clId="Web-{38190836-9455-450A-9603-21CCE87FAC6C}" dt="2021-10-04T10:21:42.112" v="9" actId="20577"/>
          <ac:spMkLst>
            <pc:docMk/>
            <pc:sldMk cId="3318906094" sldId="289"/>
            <ac:spMk id="2" creationId="{00000000-0000-0000-0000-000000000000}"/>
          </ac:spMkLst>
        </pc:spChg>
      </pc:sldChg>
      <pc:sldChg chg="modSp">
        <pc:chgData name="VAN MALDEGHEM Marie (EACEA)" userId="S::marie.van-maldeghem@ec.europa.eu::cfe710fc-24f3-4cc2-ad53-6d7353ea1335" providerId="AD" clId="Web-{38190836-9455-450A-9603-21CCE87FAC6C}" dt="2021-10-04T10:21:56.424" v="20" actId="20577"/>
        <pc:sldMkLst>
          <pc:docMk/>
          <pc:sldMk cId="1359718209" sldId="299"/>
        </pc:sldMkLst>
        <pc:spChg chg="mod">
          <ac:chgData name="VAN MALDEGHEM Marie (EACEA)" userId="S::marie.van-maldeghem@ec.europa.eu::cfe710fc-24f3-4cc2-ad53-6d7353ea1335" providerId="AD" clId="Web-{38190836-9455-450A-9603-21CCE87FAC6C}" dt="2021-10-04T10:21:56.424" v="20" actId="20577"/>
          <ac:spMkLst>
            <pc:docMk/>
            <pc:sldMk cId="1359718209" sldId="299"/>
            <ac:spMk id="2" creationId="{00000000-0000-0000-0000-000000000000}"/>
          </ac:spMkLst>
        </pc:spChg>
      </pc:sldChg>
    </pc:docChg>
  </pc:docChgLst>
  <pc:docChgLst>
    <pc:chgData name="VAN MALDEGHEM Marie (EACEA)" userId="S::marie.van-maldeghem@ec.europa.eu::cfe710fc-24f3-4cc2-ad53-6d7353ea1335" providerId="AD" clId="Web-{42D51EA6-E0F0-4880-AF09-EC74D879FB06}"/>
    <pc:docChg chg="modSld">
      <pc:chgData name="VAN MALDEGHEM Marie (EACEA)" userId="S::marie.van-maldeghem@ec.europa.eu::cfe710fc-24f3-4cc2-ad53-6d7353ea1335" providerId="AD" clId="Web-{42D51EA6-E0F0-4880-AF09-EC74D879FB06}" dt="2021-10-06T08:10:46.965" v="85" actId="20577"/>
      <pc:docMkLst>
        <pc:docMk/>
      </pc:docMkLst>
      <pc:sldChg chg="modSp">
        <pc:chgData name="VAN MALDEGHEM Marie (EACEA)" userId="S::marie.van-maldeghem@ec.europa.eu::cfe710fc-24f3-4cc2-ad53-6d7353ea1335" providerId="AD" clId="Web-{42D51EA6-E0F0-4880-AF09-EC74D879FB06}" dt="2021-10-06T08:10:46.965" v="85" actId="20577"/>
        <pc:sldMkLst>
          <pc:docMk/>
          <pc:sldMk cId="3628666514" sldId="312"/>
        </pc:sldMkLst>
        <pc:spChg chg="mod">
          <ac:chgData name="VAN MALDEGHEM Marie (EACEA)" userId="S::marie.van-maldeghem@ec.europa.eu::cfe710fc-24f3-4cc2-ad53-6d7353ea1335" providerId="AD" clId="Web-{42D51EA6-E0F0-4880-AF09-EC74D879FB06}" dt="2021-10-06T08:09:40.245" v="76" actId="1076"/>
          <ac:spMkLst>
            <pc:docMk/>
            <pc:sldMk cId="3628666514" sldId="312"/>
            <ac:spMk id="7" creationId="{00000000-0000-0000-0000-000000000000}"/>
          </ac:spMkLst>
        </pc:spChg>
        <pc:spChg chg="mod">
          <ac:chgData name="VAN MALDEGHEM Marie (EACEA)" userId="S::marie.van-maldeghem@ec.europa.eu::cfe710fc-24f3-4cc2-ad53-6d7353ea1335" providerId="AD" clId="Web-{42D51EA6-E0F0-4880-AF09-EC74D879FB06}" dt="2021-10-06T08:10:13.730" v="83" actId="20577"/>
          <ac:spMkLst>
            <pc:docMk/>
            <pc:sldMk cId="3628666514" sldId="312"/>
            <ac:spMk id="8" creationId="{00000000-0000-0000-0000-000000000000}"/>
          </ac:spMkLst>
        </pc:spChg>
        <pc:spChg chg="mod">
          <ac:chgData name="VAN MALDEGHEM Marie (EACEA)" userId="S::marie.van-maldeghem@ec.europa.eu::cfe710fc-24f3-4cc2-ad53-6d7353ea1335" providerId="AD" clId="Web-{42D51EA6-E0F0-4880-AF09-EC74D879FB06}" dt="2021-10-06T08:09:40.323" v="79" actId="1076"/>
          <ac:spMkLst>
            <pc:docMk/>
            <pc:sldMk cId="3628666514" sldId="312"/>
            <ac:spMk id="9" creationId="{00000000-0000-0000-0000-000000000000}"/>
          </ac:spMkLst>
        </pc:spChg>
        <pc:spChg chg="mod">
          <ac:chgData name="VAN MALDEGHEM Marie (EACEA)" userId="S::marie.van-maldeghem@ec.europa.eu::cfe710fc-24f3-4cc2-ad53-6d7353ea1335" providerId="AD" clId="Web-{42D51EA6-E0F0-4880-AF09-EC74D879FB06}" dt="2021-10-06T08:09:40.276" v="77" actId="1076"/>
          <ac:spMkLst>
            <pc:docMk/>
            <pc:sldMk cId="3628666514" sldId="312"/>
            <ac:spMk id="10" creationId="{00000000-0000-0000-0000-000000000000}"/>
          </ac:spMkLst>
        </pc:spChg>
        <pc:spChg chg="mod">
          <ac:chgData name="VAN MALDEGHEM Marie (EACEA)" userId="S::marie.van-maldeghem@ec.europa.eu::cfe710fc-24f3-4cc2-ad53-6d7353ea1335" providerId="AD" clId="Web-{42D51EA6-E0F0-4880-AF09-EC74D879FB06}" dt="2021-10-06T08:10:46.965" v="85" actId="20577"/>
          <ac:spMkLst>
            <pc:docMk/>
            <pc:sldMk cId="3628666514" sldId="312"/>
            <ac:spMk id="11"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a:noFill/>
              </a:ln>
              <a:effectLst/>
            </c:spPr>
            <c:extLst>
              <c:ext xmlns:c16="http://schemas.microsoft.com/office/drawing/2014/chart" uri="{C3380CC4-5D6E-409C-BE32-E72D297353CC}">
                <c16:uniqueId val="{00000001-3CE0-4300-9F75-252FA407011F}"/>
              </c:ext>
            </c:extLst>
          </c:dPt>
          <c:dPt>
            <c:idx val="1"/>
            <c:bubble3D val="0"/>
            <c:spPr>
              <a:solidFill>
                <a:schemeClr val="accent4"/>
              </a:solidFill>
              <a:ln>
                <a:noFill/>
              </a:ln>
              <a:effectLst/>
            </c:spPr>
            <c:extLst>
              <c:ext xmlns:c16="http://schemas.microsoft.com/office/drawing/2014/chart" uri="{C3380CC4-5D6E-409C-BE32-E72D297353CC}">
                <c16:uniqueId val="{00000003-3CE0-4300-9F75-252FA407011F}"/>
              </c:ext>
            </c:extLst>
          </c:dPt>
          <c:dPt>
            <c:idx val="2"/>
            <c:bubble3D val="0"/>
            <c:spPr>
              <a:solidFill>
                <a:schemeClr val="accent6"/>
              </a:solidFill>
              <a:ln>
                <a:noFill/>
              </a:ln>
              <a:effectLst/>
            </c:spPr>
            <c:extLst>
              <c:ext xmlns:c16="http://schemas.microsoft.com/office/drawing/2014/chart" uri="{C3380CC4-5D6E-409C-BE32-E72D297353CC}">
                <c16:uniqueId val="{00000005-3CE0-4300-9F75-252FA407011F}"/>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3CE0-4300-9F75-252FA407011F}"/>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3CE0-4300-9F75-252FA407011F}"/>
              </c:ext>
            </c:extLst>
          </c:dPt>
          <c:dPt>
            <c:idx val="5"/>
            <c:bubble3D val="0"/>
            <c:spPr>
              <a:solidFill>
                <a:schemeClr val="accent6">
                  <a:lumMod val="60000"/>
                </a:schemeClr>
              </a:solidFill>
              <a:ln>
                <a:noFill/>
              </a:ln>
              <a:effectLst/>
            </c:spPr>
            <c:extLst>
              <c:ext xmlns:c16="http://schemas.microsoft.com/office/drawing/2014/chart" uri="{C3380CC4-5D6E-409C-BE32-E72D297353CC}">
                <c16:uniqueId val="{0000000B-3CE0-4300-9F75-252FA407011F}"/>
              </c:ext>
            </c:extLst>
          </c:dPt>
          <c:dLbls>
            <c:dLbl>
              <c:idx val="0"/>
              <c:layout>
                <c:manualLayout>
                  <c:x val="0.11357783308857372"/>
                  <c:y val="-0.2417809231513959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CE0-4300-9F75-252FA407011F}"/>
                </c:ext>
              </c:extLst>
            </c:dLbl>
            <c:dLbl>
              <c:idx val="1"/>
              <c:layout>
                <c:manualLayout>
                  <c:x val="-0.12908600963277089"/>
                  <c:y val="0.18258735140539939"/>
                </c:manualLayout>
              </c:layout>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CE0-4300-9F75-252FA407011F}"/>
                </c:ext>
              </c:extLst>
            </c:dLbl>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Sheet1!$A$2:$A$3</c:f>
              <c:strCache>
                <c:ptCount val="2"/>
                <c:pt idx="0">
                  <c:v>Top-up</c:v>
                </c:pt>
                <c:pt idx="1">
                  <c:v>Financial enveloppe</c:v>
                </c:pt>
              </c:strCache>
            </c:strRef>
          </c:cat>
          <c:val>
            <c:numRef>
              <c:f>Sheet1!$B$2:$B$3</c:f>
              <c:numCache>
                <c:formatCode>General</c:formatCode>
                <c:ptCount val="2"/>
                <c:pt idx="0">
                  <c:v>912</c:v>
                </c:pt>
                <c:pt idx="1">
                  <c:v>642</c:v>
                </c:pt>
              </c:numCache>
            </c:numRef>
          </c:val>
          <c:extLst>
            <c:ext xmlns:c16="http://schemas.microsoft.com/office/drawing/2014/chart" uri="{C3380CC4-5D6E-409C-BE32-E72D297353CC}">
              <c16:uniqueId val="{0000000C-3CE0-4300-9F75-252FA407011F}"/>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2915182746338605"/>
          <c:y val="8.7245762375609062E-2"/>
          <c:w val="0.34594662217736777"/>
          <c:h val="0.45552825479708603"/>
        </c:manualLayout>
      </c:layout>
      <c:overlay val="0"/>
      <c:spPr>
        <a:noFill/>
        <a:ln>
          <a:noFill/>
        </a:ln>
        <a:effectLst/>
      </c:spPr>
      <c:txPr>
        <a:bodyPr rot="0" spcFirstLastPara="1" vertOverflow="ellipsis" vert="horz" wrap="square" anchor="ctr" anchorCtr="1"/>
        <a:lstStyle/>
        <a:p>
          <a:pPr>
            <a:defRPr sz="3000" b="0" i="0" u="none" strike="noStrike" kern="1200" baseline="0">
              <a:solidFill>
                <a:schemeClr val="bg2">
                  <a:lumMod val="50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smtClean="0"/>
              <a:t>2022 Budget – 12,2</a:t>
            </a:r>
            <a:r>
              <a:rPr lang="en-US" b="1" baseline="0" dirty="0" smtClean="0"/>
              <a:t> million euro</a:t>
            </a:r>
            <a:endParaRPr lang="en-US" b="1" dirty="0"/>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293528543307088"/>
          <c:y val="0.18655953576774512"/>
          <c:w val="0.47287942913385828"/>
          <c:h val="0.70931910006649235"/>
        </c:manualLayout>
      </c:layout>
      <c:pieChart>
        <c:varyColors val="1"/>
        <c:ser>
          <c:idx val="0"/>
          <c:order val="0"/>
          <c:tx>
            <c:strRef>
              <c:f>Sheet1!$B$1</c:f>
              <c:strCache>
                <c:ptCount val="1"/>
                <c:pt idx="0">
                  <c:v>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EA-4150-AD31-F2F669771A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FEA-4150-AD31-F2F669771A4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EA-4150-AD31-F2F669771A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FEA-4150-AD31-F2F669771A4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3E9F-4896-8756-EA2FA5836B72}"/>
              </c:ext>
            </c:extLst>
          </c:dPt>
          <c:dLbls>
            <c:dLbl>
              <c:idx val="4"/>
              <c:tx>
                <c:rich>
                  <a:bodyPr/>
                  <a:lstStyle/>
                  <a:p>
                    <a:fld id="{9ECEE7DE-2643-4AA4-87EF-6EC0C2C6CAC9}" type="VALUE">
                      <a:rPr lang="en-US" b="1"/>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9F-4896-8756-EA2FA5836B7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Racism and discrimination</c:v>
                </c:pt>
                <c:pt idx="1">
                  <c:v>Diversity management</c:v>
                </c:pt>
                <c:pt idx="2">
                  <c:v>LGBTIQ</c:v>
                </c:pt>
                <c:pt idx="3">
                  <c:v>Online hate speech</c:v>
                </c:pt>
                <c:pt idx="4">
                  <c:v>Public authorities</c:v>
                </c:pt>
              </c:strCache>
            </c:strRef>
          </c:cat>
          <c:val>
            <c:numRef>
              <c:f>Sheet1!$B$2:$B$6</c:f>
              <c:numCache>
                <c:formatCode>#,##0</c:formatCode>
                <c:ptCount val="5"/>
                <c:pt idx="0">
                  <c:v>7740000</c:v>
                </c:pt>
                <c:pt idx="1">
                  <c:v>500000</c:v>
                </c:pt>
                <c:pt idx="2">
                  <c:v>1000000</c:v>
                </c:pt>
                <c:pt idx="3">
                  <c:v>1500000</c:v>
                </c:pt>
                <c:pt idx="4">
                  <c:v>1500000</c:v>
                </c:pt>
              </c:numCache>
            </c:numRef>
          </c:val>
          <c:extLst>
            <c:ext xmlns:c16="http://schemas.microsoft.com/office/drawing/2014/chart" uri="{C3380CC4-5D6E-409C-BE32-E72D297353CC}">
              <c16:uniqueId val="{00000000-3E9F-4896-8756-EA2FA5836B72}"/>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t>EQUAL call</a:t>
            </a:r>
            <a:r>
              <a:rPr lang="en-US" b="1" baseline="0" dirty="0" smtClean="0"/>
              <a:t> </a:t>
            </a:r>
            <a:r>
              <a:rPr lang="en-US" b="1" dirty="0" smtClean="0"/>
              <a:t>2021</a:t>
            </a:r>
            <a:endParaRPr lang="en-US" b="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Applications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Fighting against intolerance, racism, xenophobia, discrimination</c:v>
                </c:pt>
                <c:pt idx="1">
                  <c:v>Diversity management </c:v>
                </c:pt>
                <c:pt idx="2">
                  <c:v>Fighting discrimination against LGBTIQ people </c:v>
                </c:pt>
                <c:pt idx="3">
                  <c:v>Countering hate speech online </c:v>
                </c:pt>
                <c:pt idx="4">
                  <c:v>Restricted to public authorities </c:v>
                </c:pt>
              </c:strCache>
            </c:strRef>
          </c:cat>
          <c:val>
            <c:numRef>
              <c:f>Sheet1!$B$2:$B$6</c:f>
              <c:numCache>
                <c:formatCode>General</c:formatCode>
                <c:ptCount val="5"/>
                <c:pt idx="0">
                  <c:v>122</c:v>
                </c:pt>
                <c:pt idx="1">
                  <c:v>21</c:v>
                </c:pt>
                <c:pt idx="2">
                  <c:v>18</c:v>
                </c:pt>
                <c:pt idx="3">
                  <c:v>47</c:v>
                </c:pt>
                <c:pt idx="4">
                  <c:v>11</c:v>
                </c:pt>
              </c:numCache>
            </c:numRef>
          </c:val>
          <c:extLst>
            <c:ext xmlns:c16="http://schemas.microsoft.com/office/drawing/2014/chart" uri="{C3380CC4-5D6E-409C-BE32-E72D297353CC}">
              <c16:uniqueId val="{00000000-A0A7-4B33-93CE-F4793E20D4FC}"/>
            </c:ext>
          </c:extLst>
        </c:ser>
        <c:ser>
          <c:idx val="1"/>
          <c:order val="1"/>
          <c:tx>
            <c:strRef>
              <c:f>Sheet1!$C$1</c:f>
              <c:strCache>
                <c:ptCount val="1"/>
                <c:pt idx="0">
                  <c:v>Awarded projects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Fighting against intolerance, racism, xenophobia, discrimination</c:v>
                </c:pt>
                <c:pt idx="1">
                  <c:v>Diversity management </c:v>
                </c:pt>
                <c:pt idx="2">
                  <c:v>Fighting discrimination against LGBTIQ people </c:v>
                </c:pt>
                <c:pt idx="3">
                  <c:v>Countering hate speech online </c:v>
                </c:pt>
                <c:pt idx="4">
                  <c:v>Restricted to public authorities </c:v>
                </c:pt>
              </c:strCache>
            </c:strRef>
          </c:cat>
          <c:val>
            <c:numRef>
              <c:f>Sheet1!$C$2:$C$6</c:f>
              <c:numCache>
                <c:formatCode>General</c:formatCode>
                <c:ptCount val="5"/>
                <c:pt idx="0">
                  <c:v>16</c:v>
                </c:pt>
                <c:pt idx="1">
                  <c:v>3</c:v>
                </c:pt>
                <c:pt idx="2">
                  <c:v>7</c:v>
                </c:pt>
                <c:pt idx="3">
                  <c:v>3</c:v>
                </c:pt>
                <c:pt idx="4">
                  <c:v>3</c:v>
                </c:pt>
              </c:numCache>
            </c:numRef>
          </c:val>
          <c:extLst>
            <c:ext xmlns:c16="http://schemas.microsoft.com/office/drawing/2014/chart" uri="{C3380CC4-5D6E-409C-BE32-E72D297353CC}">
              <c16:uniqueId val="{00000001-A0A7-4B33-93CE-F4793E20D4FC}"/>
            </c:ext>
          </c:extLst>
        </c:ser>
        <c:dLbls>
          <c:dLblPos val="outEnd"/>
          <c:showLegendKey val="0"/>
          <c:showVal val="1"/>
          <c:showCatName val="0"/>
          <c:showSerName val="0"/>
          <c:showPercent val="0"/>
          <c:showBubbleSize val="0"/>
        </c:dLbls>
        <c:gapWidth val="219"/>
        <c:overlap val="-27"/>
        <c:axId val="481664504"/>
        <c:axId val="578718504"/>
      </c:barChart>
      <c:catAx>
        <c:axId val="481664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78718504"/>
        <c:crosses val="autoZero"/>
        <c:auto val="1"/>
        <c:lblAlgn val="ctr"/>
        <c:lblOffset val="100"/>
        <c:noMultiLvlLbl val="0"/>
      </c:catAx>
      <c:valAx>
        <c:axId val="578718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16645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mailto:EC-CERV-CALLS@ec.europa.eu" TargetMode="External"/><Relationship Id="rId7" Type="http://schemas.openxmlformats.org/officeDocument/2006/relationships/image" Target="../media/image30.png"/><Relationship Id="rId2" Type="http://schemas.openxmlformats.org/officeDocument/2006/relationships/hyperlink" Target="https://ec.europa.eu/info/funding-tenders/opportunities/docs/2021-2027/cerv/wp-call/2021/call-fiche_cerv-2021-equal_en.pdf" TargetMode="External"/><Relationship Id="rId1" Type="http://schemas.openxmlformats.org/officeDocument/2006/relationships/hyperlink" Target="https://ec.europa.eu/info/funding-tenders/opportunities/portal/screen/programmes/cerv" TargetMode="External"/><Relationship Id="rId6" Type="http://schemas.openxmlformats.org/officeDocument/2006/relationships/image" Target="../media/image29.PNG"/><Relationship Id="rId5" Type="http://schemas.openxmlformats.org/officeDocument/2006/relationships/hyperlink" Target="https://ec.europa.eu/newsroom/just/user-subscriptions/1148/create" TargetMode="External"/><Relationship Id="rId4" Type="http://schemas.openxmlformats.org/officeDocument/2006/relationships/hyperlink" Target="https://ec.europa.eu/info/funding-tenders/opportunities/portal/screen/support/helpdesks/contact-form"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ec.europa.eu/info/funding-tenders/opportunities/docs/2021-2027/cerv/wp-call/2021/call-fiche_cerv-2021-equal_en.pdf" TargetMode="External"/><Relationship Id="rId7" Type="http://schemas.openxmlformats.org/officeDocument/2006/relationships/hyperlink" Target="https://ec.europa.eu/newsroom/just/user-subscriptions/1148/create" TargetMode="External"/><Relationship Id="rId2" Type="http://schemas.openxmlformats.org/officeDocument/2006/relationships/image" Target="../media/image29.PNG"/><Relationship Id="rId1" Type="http://schemas.openxmlformats.org/officeDocument/2006/relationships/hyperlink" Target="https://ec.europa.eu/info/funding-tenders/opportunities/portal/screen/programmes/cerv" TargetMode="External"/><Relationship Id="rId6" Type="http://schemas.openxmlformats.org/officeDocument/2006/relationships/hyperlink" Target="https://ec.europa.eu/info/funding-tenders/opportunities/portal/screen/support/helpdesks/contact-form" TargetMode="External"/><Relationship Id="rId5" Type="http://schemas.openxmlformats.org/officeDocument/2006/relationships/hyperlink" Target="mailto:EC-CERV-CALLS@ec.europa.eu" TargetMode="External"/><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AE1D4D-3B28-490C-B947-E7D3DC4CD6A3}"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813A523-F117-495E-9E53-0AF250DC66DC}">
      <dgm:prSet phldrT="[Text]" custT="1"/>
      <dgm:spPr>
        <a:solidFill>
          <a:srgbClr val="009242"/>
        </a:solidFill>
      </dgm:spPr>
      <dgm:t>
        <a:bodyPr/>
        <a:lstStyle/>
        <a:p>
          <a:pPr algn="ctr"/>
          <a:r>
            <a:rPr lang="en-GB" sz="1800" b="1" i="0" dirty="0">
              <a:solidFill>
                <a:schemeClr val="bg1"/>
              </a:solidFill>
              <a:latin typeface="Calibri" panose="020F0502020204030204" pitchFamily="34" charset="0"/>
              <a:cs typeface="Calibri" panose="020F0502020204030204" pitchFamily="34" charset="0"/>
            </a:rPr>
            <a:t>Union values strand</a:t>
          </a:r>
        </a:p>
      </dgm:t>
    </dgm:pt>
    <dgm:pt modelId="{FDE4C5F9-47C0-4E3C-9272-C358369FE90D}" type="parTrans" cxnId="{6F77C02A-4D9C-4412-AD72-2DA5C009A68B}">
      <dgm:prSet/>
      <dgm:spPr/>
      <dgm:t>
        <a:bodyPr/>
        <a:lstStyle/>
        <a:p>
          <a:pPr algn="ctr"/>
          <a:endParaRPr lang="en-US" sz="1800">
            <a:latin typeface="Calibri" panose="020F0502020204030204" pitchFamily="34" charset="0"/>
            <a:cs typeface="Calibri" panose="020F0502020204030204" pitchFamily="34" charset="0"/>
          </a:endParaRPr>
        </a:p>
      </dgm:t>
    </dgm:pt>
    <dgm:pt modelId="{354E3175-2545-4194-8930-1C92A3AD51BE}" type="sibTrans" cxnId="{6F77C02A-4D9C-4412-AD72-2DA5C009A68B}">
      <dgm:prSet/>
      <dgm:spPr/>
      <dgm:t>
        <a:bodyPr/>
        <a:lstStyle/>
        <a:p>
          <a:pPr algn="ctr"/>
          <a:endParaRPr lang="en-US" sz="1800">
            <a:latin typeface="Calibri" panose="020F0502020204030204" pitchFamily="34" charset="0"/>
            <a:cs typeface="Calibri" panose="020F0502020204030204" pitchFamily="34" charset="0"/>
          </a:endParaRPr>
        </a:p>
      </dgm:t>
    </dgm:pt>
    <dgm:pt modelId="{180AB73B-F175-433A-A4E6-986B292EC049}">
      <dgm:prSet custT="1"/>
      <dgm:spPr>
        <a:solidFill>
          <a:srgbClr val="009242"/>
        </a:solidFill>
      </dgm:spPr>
      <dgm:t>
        <a:bodyPr/>
        <a:lstStyle/>
        <a:p>
          <a:pPr algn="ctr"/>
          <a:r>
            <a:rPr lang="en-GB" sz="1800" b="1" dirty="0">
              <a:solidFill>
                <a:schemeClr val="bg1"/>
              </a:solidFill>
              <a:latin typeface="Calibri" panose="020F0502020204030204" pitchFamily="34" charset="0"/>
              <a:cs typeface="Calibri" panose="020F0502020204030204" pitchFamily="34" charset="0"/>
            </a:rPr>
            <a:t>Equality</a:t>
          </a:r>
          <a:r>
            <a:rPr lang="en-GB" sz="1800" b="1" i="1" dirty="0">
              <a:solidFill>
                <a:schemeClr val="bg1"/>
              </a:solidFill>
              <a:latin typeface="Calibri" panose="020F0502020204030204" pitchFamily="34" charset="0"/>
              <a:cs typeface="Calibri" panose="020F0502020204030204" pitchFamily="34" charset="0"/>
            </a:rPr>
            <a:t>,</a:t>
          </a:r>
          <a:r>
            <a:rPr lang="en-GB" sz="1800" b="1" dirty="0">
              <a:solidFill>
                <a:schemeClr val="bg1"/>
              </a:solidFill>
              <a:latin typeface="Calibri" panose="020F0502020204030204" pitchFamily="34" charset="0"/>
              <a:cs typeface="Calibri" panose="020F0502020204030204" pitchFamily="34" charset="0"/>
            </a:rPr>
            <a:t> Rights </a:t>
          </a:r>
          <a:r>
            <a:rPr lang="en-GB" sz="1800" b="1" i="0" dirty="0">
              <a:solidFill>
                <a:schemeClr val="bg1"/>
              </a:solidFill>
              <a:latin typeface="Calibri" panose="020F0502020204030204" pitchFamily="34" charset="0"/>
              <a:cs typeface="Calibri" panose="020F0502020204030204" pitchFamily="34" charset="0"/>
            </a:rPr>
            <a:t>and Gender Equality </a:t>
          </a:r>
          <a:r>
            <a:rPr lang="en-GB" sz="1800" b="1" dirty="0">
              <a:solidFill>
                <a:schemeClr val="bg1"/>
              </a:solidFill>
              <a:latin typeface="Calibri" panose="020F0502020204030204" pitchFamily="34" charset="0"/>
              <a:cs typeface="Calibri" panose="020F0502020204030204" pitchFamily="34" charset="0"/>
            </a:rPr>
            <a:t>strand </a:t>
          </a:r>
          <a:endParaRPr lang="fr-BE" sz="1800" b="1" dirty="0">
            <a:solidFill>
              <a:schemeClr val="bg1"/>
            </a:solidFill>
            <a:latin typeface="Calibri" panose="020F0502020204030204" pitchFamily="34" charset="0"/>
            <a:cs typeface="Calibri" panose="020F0502020204030204" pitchFamily="34" charset="0"/>
          </a:endParaRPr>
        </a:p>
      </dgm:t>
    </dgm:pt>
    <dgm:pt modelId="{D7141A59-6CA2-4C86-AFFC-976EE47A2A04}" type="parTrans" cxnId="{146D7C34-F59A-431A-B70E-41233ECFEADA}">
      <dgm:prSet/>
      <dgm:spPr/>
      <dgm:t>
        <a:bodyPr/>
        <a:lstStyle/>
        <a:p>
          <a:pPr algn="ctr"/>
          <a:endParaRPr lang="en-US" sz="1800">
            <a:latin typeface="Calibri" panose="020F0502020204030204" pitchFamily="34" charset="0"/>
            <a:cs typeface="Calibri" panose="020F0502020204030204" pitchFamily="34" charset="0"/>
          </a:endParaRPr>
        </a:p>
      </dgm:t>
    </dgm:pt>
    <dgm:pt modelId="{D39821D6-52D8-4D11-9EE3-53E413360440}" type="sibTrans" cxnId="{146D7C34-F59A-431A-B70E-41233ECFEADA}">
      <dgm:prSet/>
      <dgm:spPr/>
      <dgm:t>
        <a:bodyPr/>
        <a:lstStyle/>
        <a:p>
          <a:pPr algn="ctr"/>
          <a:endParaRPr lang="en-US" sz="1800">
            <a:latin typeface="Calibri" panose="020F0502020204030204" pitchFamily="34" charset="0"/>
            <a:cs typeface="Calibri" panose="020F0502020204030204" pitchFamily="34" charset="0"/>
          </a:endParaRPr>
        </a:p>
      </dgm:t>
    </dgm:pt>
    <dgm:pt modelId="{C14A2CAA-DDE9-4051-81B0-465179B86A6C}">
      <dgm:prSet custT="1"/>
      <dgm:spPr>
        <a:solidFill>
          <a:srgbClr val="009242"/>
        </a:solidFill>
      </dgm:spPr>
      <dgm:t>
        <a:bodyPr/>
        <a:lstStyle/>
        <a:p>
          <a:pPr algn="ctr"/>
          <a:r>
            <a:rPr lang="en-GB" sz="1800" b="1">
              <a:solidFill>
                <a:schemeClr val="bg1"/>
              </a:solidFill>
              <a:latin typeface="Calibri" panose="020F0502020204030204" pitchFamily="34" charset="0"/>
              <a:cs typeface="Calibri" panose="020F0502020204030204" pitchFamily="34" charset="0"/>
            </a:rPr>
            <a:t>Daphne strand </a:t>
          </a:r>
          <a:endParaRPr lang="fr-BE" sz="1800" b="1">
            <a:solidFill>
              <a:schemeClr val="bg1"/>
            </a:solidFill>
            <a:latin typeface="Calibri" panose="020F0502020204030204" pitchFamily="34" charset="0"/>
            <a:cs typeface="Calibri" panose="020F0502020204030204" pitchFamily="34" charset="0"/>
          </a:endParaRPr>
        </a:p>
      </dgm:t>
    </dgm:pt>
    <dgm:pt modelId="{5E06CFFB-08B5-4085-8990-8EE8C149D7B5}" type="parTrans" cxnId="{96765CBF-562D-40E4-BEE3-2CEA50FA5ED6}">
      <dgm:prSet/>
      <dgm:spPr/>
      <dgm:t>
        <a:bodyPr/>
        <a:lstStyle/>
        <a:p>
          <a:pPr algn="ctr"/>
          <a:endParaRPr lang="en-US" sz="1800">
            <a:latin typeface="Calibri" panose="020F0502020204030204" pitchFamily="34" charset="0"/>
            <a:cs typeface="Calibri" panose="020F0502020204030204" pitchFamily="34" charset="0"/>
          </a:endParaRPr>
        </a:p>
      </dgm:t>
    </dgm:pt>
    <dgm:pt modelId="{B8617AD3-F7F7-42DB-83F0-AC515DF34F9B}" type="sibTrans" cxnId="{96765CBF-562D-40E4-BEE3-2CEA50FA5ED6}">
      <dgm:prSet/>
      <dgm:spPr/>
      <dgm:t>
        <a:bodyPr/>
        <a:lstStyle/>
        <a:p>
          <a:pPr algn="ctr"/>
          <a:endParaRPr lang="en-US" sz="1800">
            <a:latin typeface="Calibri" panose="020F0502020204030204" pitchFamily="34" charset="0"/>
            <a:cs typeface="Calibri" panose="020F0502020204030204" pitchFamily="34" charset="0"/>
          </a:endParaRPr>
        </a:p>
      </dgm:t>
    </dgm:pt>
    <dgm:pt modelId="{FC2DE556-B1F4-455B-A265-69A330675F91}">
      <dgm:prSet custT="1"/>
      <dgm:spPr>
        <a:solidFill>
          <a:srgbClr val="009242"/>
        </a:solidFill>
      </dgm:spPr>
      <dgm:t>
        <a:bodyPr/>
        <a:lstStyle/>
        <a:p>
          <a:pPr algn="ctr"/>
          <a:r>
            <a:rPr lang="en-GB" sz="1800" b="1">
              <a:solidFill>
                <a:schemeClr val="bg1"/>
              </a:solidFill>
              <a:latin typeface="Calibri" panose="020F0502020204030204" pitchFamily="34" charset="0"/>
              <a:cs typeface="Calibri" panose="020F0502020204030204" pitchFamily="34" charset="0"/>
            </a:rPr>
            <a:t>Citizens' engagement and participation strand</a:t>
          </a:r>
          <a:endParaRPr lang="fr-BE" sz="1800" b="1">
            <a:solidFill>
              <a:schemeClr val="bg1"/>
            </a:solidFill>
            <a:latin typeface="Calibri" panose="020F0502020204030204" pitchFamily="34" charset="0"/>
            <a:cs typeface="Calibri" panose="020F0502020204030204" pitchFamily="34" charset="0"/>
          </a:endParaRPr>
        </a:p>
      </dgm:t>
    </dgm:pt>
    <dgm:pt modelId="{74126A0C-2ABB-4272-A79B-8528BB2F9FE2}" type="parTrans" cxnId="{95F90743-B5C0-4E34-9E1B-8EEC6240F776}">
      <dgm:prSet/>
      <dgm:spPr/>
      <dgm:t>
        <a:bodyPr/>
        <a:lstStyle/>
        <a:p>
          <a:pPr algn="ctr"/>
          <a:endParaRPr lang="en-US" sz="1800">
            <a:latin typeface="Calibri" panose="020F0502020204030204" pitchFamily="34" charset="0"/>
            <a:cs typeface="Calibri" panose="020F0502020204030204" pitchFamily="34" charset="0"/>
          </a:endParaRPr>
        </a:p>
      </dgm:t>
    </dgm:pt>
    <dgm:pt modelId="{47C6B18D-E8AB-466D-8303-F9BC246F3C6A}" type="sibTrans" cxnId="{95F90743-B5C0-4E34-9E1B-8EEC6240F776}">
      <dgm:prSet/>
      <dgm:spPr/>
      <dgm:t>
        <a:bodyPr/>
        <a:lstStyle/>
        <a:p>
          <a:pPr algn="ctr"/>
          <a:endParaRPr lang="en-US" sz="1800">
            <a:latin typeface="Calibri" panose="020F0502020204030204" pitchFamily="34" charset="0"/>
            <a:cs typeface="Calibri" panose="020F0502020204030204" pitchFamily="34" charset="0"/>
          </a:endParaRPr>
        </a:p>
      </dgm:t>
    </dgm:pt>
    <dgm:pt modelId="{FEC03058-BD89-4F94-AD49-41BAAC3F6F55}" type="pres">
      <dgm:prSet presAssocID="{F8AE1D4D-3B28-490C-B947-E7D3DC4CD6A3}" presName="Name0" presStyleCnt="0">
        <dgm:presLayoutVars>
          <dgm:dir/>
          <dgm:resizeHandles val="exact"/>
        </dgm:presLayoutVars>
      </dgm:prSet>
      <dgm:spPr/>
      <dgm:t>
        <a:bodyPr/>
        <a:lstStyle/>
        <a:p>
          <a:endParaRPr lang="en-US"/>
        </a:p>
      </dgm:t>
    </dgm:pt>
    <dgm:pt modelId="{7552E1E7-DEA2-433E-8BBB-9D08BB4728DC}" type="pres">
      <dgm:prSet presAssocID="{C813A523-F117-495E-9E53-0AF250DC66DC}" presName="composite" presStyleCnt="0"/>
      <dgm:spPr/>
    </dgm:pt>
    <dgm:pt modelId="{38B5716C-57FA-4440-BF5D-117CCBF64AF5}" type="pres">
      <dgm:prSet presAssocID="{C813A523-F117-495E-9E53-0AF250DC66DC}" presName="rect1" presStyleLbl="trAlignAcc1" presStyleIdx="0" presStyleCnt="4">
        <dgm:presLayoutVars>
          <dgm:bulletEnabled val="1"/>
        </dgm:presLayoutVars>
      </dgm:prSet>
      <dgm:spPr/>
      <dgm:t>
        <a:bodyPr/>
        <a:lstStyle/>
        <a:p>
          <a:endParaRPr lang="en-US"/>
        </a:p>
      </dgm:t>
    </dgm:pt>
    <dgm:pt modelId="{4C5346E8-F37D-4F8B-9F8A-CC4929439EE2}" type="pres">
      <dgm:prSet presAssocID="{C813A523-F117-495E-9E53-0AF250DC66DC}" presName="rect2" presStyleLbl="fgImgPlace1" presStyleIdx="0" presStyleCnt="4"/>
      <dgm:spPr>
        <a:solidFill>
          <a:schemeClr val="accent1">
            <a:lumMod val="50000"/>
          </a:schemeClr>
        </a:solidFill>
      </dgm:spPr>
    </dgm:pt>
    <dgm:pt modelId="{A1DFAB4B-C52B-4616-8659-D4F254AF4764}" type="pres">
      <dgm:prSet presAssocID="{354E3175-2545-4194-8930-1C92A3AD51BE}" presName="sibTrans" presStyleCnt="0"/>
      <dgm:spPr/>
    </dgm:pt>
    <dgm:pt modelId="{FCFFA469-195E-4249-A35D-FB9FF44D31EC}" type="pres">
      <dgm:prSet presAssocID="{180AB73B-F175-433A-A4E6-986B292EC049}" presName="composite" presStyleCnt="0"/>
      <dgm:spPr/>
    </dgm:pt>
    <dgm:pt modelId="{4EAF9746-E2BA-4273-827C-8088CDE4A0E5}" type="pres">
      <dgm:prSet presAssocID="{180AB73B-F175-433A-A4E6-986B292EC049}" presName="rect1" presStyleLbl="trAlignAcc1" presStyleIdx="1" presStyleCnt="4">
        <dgm:presLayoutVars>
          <dgm:bulletEnabled val="1"/>
        </dgm:presLayoutVars>
      </dgm:prSet>
      <dgm:spPr/>
      <dgm:t>
        <a:bodyPr/>
        <a:lstStyle/>
        <a:p>
          <a:endParaRPr lang="en-US"/>
        </a:p>
      </dgm:t>
    </dgm:pt>
    <dgm:pt modelId="{9F245753-975C-40AD-8959-002198008BC8}" type="pres">
      <dgm:prSet presAssocID="{180AB73B-F175-433A-A4E6-986B292EC049}" presName="rect2" presStyleLbl="fgImgPlace1" presStyleIdx="1" presStyleCnt="4"/>
      <dgm:spPr>
        <a:solidFill>
          <a:schemeClr val="accent1">
            <a:lumMod val="50000"/>
          </a:schemeClr>
        </a:solidFill>
      </dgm:spPr>
    </dgm:pt>
    <dgm:pt modelId="{E3F345E8-9251-40C3-9036-157C84E15080}" type="pres">
      <dgm:prSet presAssocID="{D39821D6-52D8-4D11-9EE3-53E413360440}" presName="sibTrans" presStyleCnt="0"/>
      <dgm:spPr/>
    </dgm:pt>
    <dgm:pt modelId="{7C329386-CCF5-4C98-BECE-01F4E8866E19}" type="pres">
      <dgm:prSet presAssocID="{FC2DE556-B1F4-455B-A265-69A330675F91}" presName="composite" presStyleCnt="0"/>
      <dgm:spPr/>
    </dgm:pt>
    <dgm:pt modelId="{043A271D-BC95-4FDA-B01F-EE9088F8169C}" type="pres">
      <dgm:prSet presAssocID="{FC2DE556-B1F4-455B-A265-69A330675F91}" presName="rect1" presStyleLbl="trAlignAcc1" presStyleIdx="2" presStyleCnt="4">
        <dgm:presLayoutVars>
          <dgm:bulletEnabled val="1"/>
        </dgm:presLayoutVars>
      </dgm:prSet>
      <dgm:spPr/>
      <dgm:t>
        <a:bodyPr/>
        <a:lstStyle/>
        <a:p>
          <a:endParaRPr lang="en-US"/>
        </a:p>
      </dgm:t>
    </dgm:pt>
    <dgm:pt modelId="{FD206378-7B58-4935-86C5-8458F53F4328}" type="pres">
      <dgm:prSet presAssocID="{FC2DE556-B1F4-455B-A265-69A330675F91}" presName="rect2" presStyleLbl="fgImgPlace1" presStyleIdx="2" presStyleCnt="4"/>
      <dgm:spPr>
        <a:solidFill>
          <a:schemeClr val="accent1">
            <a:lumMod val="50000"/>
          </a:schemeClr>
        </a:solidFill>
      </dgm:spPr>
    </dgm:pt>
    <dgm:pt modelId="{F28642B7-EEF8-40E4-B672-C27B24BDC6C9}" type="pres">
      <dgm:prSet presAssocID="{47C6B18D-E8AB-466D-8303-F9BC246F3C6A}" presName="sibTrans" presStyleCnt="0"/>
      <dgm:spPr/>
    </dgm:pt>
    <dgm:pt modelId="{24F3AD81-1596-4AEC-9892-14301A5091D8}" type="pres">
      <dgm:prSet presAssocID="{C14A2CAA-DDE9-4051-81B0-465179B86A6C}" presName="composite" presStyleCnt="0"/>
      <dgm:spPr/>
    </dgm:pt>
    <dgm:pt modelId="{2E9B17B3-07DB-4AE5-AC99-FAFD87FE4C72}" type="pres">
      <dgm:prSet presAssocID="{C14A2CAA-DDE9-4051-81B0-465179B86A6C}" presName="rect1" presStyleLbl="trAlignAcc1" presStyleIdx="3" presStyleCnt="4">
        <dgm:presLayoutVars>
          <dgm:bulletEnabled val="1"/>
        </dgm:presLayoutVars>
      </dgm:prSet>
      <dgm:spPr/>
      <dgm:t>
        <a:bodyPr/>
        <a:lstStyle/>
        <a:p>
          <a:endParaRPr lang="en-US"/>
        </a:p>
      </dgm:t>
    </dgm:pt>
    <dgm:pt modelId="{F1E00705-E996-4C36-B2D9-65B1551A523A}" type="pres">
      <dgm:prSet presAssocID="{C14A2CAA-DDE9-4051-81B0-465179B86A6C}" presName="rect2" presStyleLbl="fgImgPlace1" presStyleIdx="3" presStyleCnt="4"/>
      <dgm:spPr>
        <a:solidFill>
          <a:schemeClr val="accent1">
            <a:lumMod val="50000"/>
          </a:schemeClr>
        </a:solidFill>
      </dgm:spPr>
    </dgm:pt>
  </dgm:ptLst>
  <dgm:cxnLst>
    <dgm:cxn modelId="{527F69E8-DF67-4E07-9002-5CF6167C66D9}" type="presOf" srcId="{C813A523-F117-495E-9E53-0AF250DC66DC}" destId="{38B5716C-57FA-4440-BF5D-117CCBF64AF5}" srcOrd="0" destOrd="0" presId="urn:microsoft.com/office/officeart/2008/layout/PictureStrips"/>
    <dgm:cxn modelId="{96765CBF-562D-40E4-BEE3-2CEA50FA5ED6}" srcId="{F8AE1D4D-3B28-490C-B947-E7D3DC4CD6A3}" destId="{C14A2CAA-DDE9-4051-81B0-465179B86A6C}" srcOrd="3" destOrd="0" parTransId="{5E06CFFB-08B5-4085-8990-8EE8C149D7B5}" sibTransId="{B8617AD3-F7F7-42DB-83F0-AC515DF34F9B}"/>
    <dgm:cxn modelId="{700525EC-5685-47FB-A3CC-0634B6F6C26D}" type="presOf" srcId="{180AB73B-F175-433A-A4E6-986B292EC049}" destId="{4EAF9746-E2BA-4273-827C-8088CDE4A0E5}" srcOrd="0" destOrd="0" presId="urn:microsoft.com/office/officeart/2008/layout/PictureStrips"/>
    <dgm:cxn modelId="{BC26E268-1D15-486F-932C-065C609F5441}" type="presOf" srcId="{C14A2CAA-DDE9-4051-81B0-465179B86A6C}" destId="{2E9B17B3-07DB-4AE5-AC99-FAFD87FE4C72}" srcOrd="0" destOrd="0" presId="urn:microsoft.com/office/officeart/2008/layout/PictureStrips"/>
    <dgm:cxn modelId="{6CBCB4EA-0D4D-42BD-B135-22D5F9C5545B}" type="presOf" srcId="{F8AE1D4D-3B28-490C-B947-E7D3DC4CD6A3}" destId="{FEC03058-BD89-4F94-AD49-41BAAC3F6F55}" srcOrd="0" destOrd="0" presId="urn:microsoft.com/office/officeart/2008/layout/PictureStrips"/>
    <dgm:cxn modelId="{6F77C02A-4D9C-4412-AD72-2DA5C009A68B}" srcId="{F8AE1D4D-3B28-490C-B947-E7D3DC4CD6A3}" destId="{C813A523-F117-495E-9E53-0AF250DC66DC}" srcOrd="0" destOrd="0" parTransId="{FDE4C5F9-47C0-4E3C-9272-C358369FE90D}" sibTransId="{354E3175-2545-4194-8930-1C92A3AD51BE}"/>
    <dgm:cxn modelId="{95F90743-B5C0-4E34-9E1B-8EEC6240F776}" srcId="{F8AE1D4D-3B28-490C-B947-E7D3DC4CD6A3}" destId="{FC2DE556-B1F4-455B-A265-69A330675F91}" srcOrd="2" destOrd="0" parTransId="{74126A0C-2ABB-4272-A79B-8528BB2F9FE2}" sibTransId="{47C6B18D-E8AB-466D-8303-F9BC246F3C6A}"/>
    <dgm:cxn modelId="{146D7C34-F59A-431A-B70E-41233ECFEADA}" srcId="{F8AE1D4D-3B28-490C-B947-E7D3DC4CD6A3}" destId="{180AB73B-F175-433A-A4E6-986B292EC049}" srcOrd="1" destOrd="0" parTransId="{D7141A59-6CA2-4C86-AFFC-976EE47A2A04}" sibTransId="{D39821D6-52D8-4D11-9EE3-53E413360440}"/>
    <dgm:cxn modelId="{0BFBB0A3-FF47-43BC-95DD-83F0F1FAB0D6}" type="presOf" srcId="{FC2DE556-B1F4-455B-A265-69A330675F91}" destId="{043A271D-BC95-4FDA-B01F-EE9088F8169C}" srcOrd="0" destOrd="0" presId="urn:microsoft.com/office/officeart/2008/layout/PictureStrips"/>
    <dgm:cxn modelId="{36CB1CCC-E3D4-4942-8B27-E32D3C60817E}" type="presParOf" srcId="{FEC03058-BD89-4F94-AD49-41BAAC3F6F55}" destId="{7552E1E7-DEA2-433E-8BBB-9D08BB4728DC}" srcOrd="0" destOrd="0" presId="urn:microsoft.com/office/officeart/2008/layout/PictureStrips"/>
    <dgm:cxn modelId="{3AF141BB-9127-4272-919A-A88D7785BC0B}" type="presParOf" srcId="{7552E1E7-DEA2-433E-8BBB-9D08BB4728DC}" destId="{38B5716C-57FA-4440-BF5D-117CCBF64AF5}" srcOrd="0" destOrd="0" presId="urn:microsoft.com/office/officeart/2008/layout/PictureStrips"/>
    <dgm:cxn modelId="{E20965B4-D9BE-4845-80C1-5D0ECA803952}" type="presParOf" srcId="{7552E1E7-DEA2-433E-8BBB-9D08BB4728DC}" destId="{4C5346E8-F37D-4F8B-9F8A-CC4929439EE2}" srcOrd="1" destOrd="0" presId="urn:microsoft.com/office/officeart/2008/layout/PictureStrips"/>
    <dgm:cxn modelId="{31CFE045-2596-4F54-8A2E-CF12838A5E0C}" type="presParOf" srcId="{FEC03058-BD89-4F94-AD49-41BAAC3F6F55}" destId="{A1DFAB4B-C52B-4616-8659-D4F254AF4764}" srcOrd="1" destOrd="0" presId="urn:microsoft.com/office/officeart/2008/layout/PictureStrips"/>
    <dgm:cxn modelId="{3A537858-7784-453C-B292-6038D3A45417}" type="presParOf" srcId="{FEC03058-BD89-4F94-AD49-41BAAC3F6F55}" destId="{FCFFA469-195E-4249-A35D-FB9FF44D31EC}" srcOrd="2" destOrd="0" presId="urn:microsoft.com/office/officeart/2008/layout/PictureStrips"/>
    <dgm:cxn modelId="{2D806061-5980-447A-BFBF-800D99DADE88}" type="presParOf" srcId="{FCFFA469-195E-4249-A35D-FB9FF44D31EC}" destId="{4EAF9746-E2BA-4273-827C-8088CDE4A0E5}" srcOrd="0" destOrd="0" presId="urn:microsoft.com/office/officeart/2008/layout/PictureStrips"/>
    <dgm:cxn modelId="{D7BC9681-C813-4CE8-981A-AA334EBCFE25}" type="presParOf" srcId="{FCFFA469-195E-4249-A35D-FB9FF44D31EC}" destId="{9F245753-975C-40AD-8959-002198008BC8}" srcOrd="1" destOrd="0" presId="urn:microsoft.com/office/officeart/2008/layout/PictureStrips"/>
    <dgm:cxn modelId="{CE30F285-CF58-41B5-B22E-F3686659EC44}" type="presParOf" srcId="{FEC03058-BD89-4F94-AD49-41BAAC3F6F55}" destId="{E3F345E8-9251-40C3-9036-157C84E15080}" srcOrd="3" destOrd="0" presId="urn:microsoft.com/office/officeart/2008/layout/PictureStrips"/>
    <dgm:cxn modelId="{E6991859-EA05-449F-B379-82E5B6AE633F}" type="presParOf" srcId="{FEC03058-BD89-4F94-AD49-41BAAC3F6F55}" destId="{7C329386-CCF5-4C98-BECE-01F4E8866E19}" srcOrd="4" destOrd="0" presId="urn:microsoft.com/office/officeart/2008/layout/PictureStrips"/>
    <dgm:cxn modelId="{A53D3136-AF92-4DAF-B3D2-1355304F0E89}" type="presParOf" srcId="{7C329386-CCF5-4C98-BECE-01F4E8866E19}" destId="{043A271D-BC95-4FDA-B01F-EE9088F8169C}" srcOrd="0" destOrd="0" presId="urn:microsoft.com/office/officeart/2008/layout/PictureStrips"/>
    <dgm:cxn modelId="{A2C68F0A-D9FB-4EAC-9A21-C804C13869C0}" type="presParOf" srcId="{7C329386-CCF5-4C98-BECE-01F4E8866E19}" destId="{FD206378-7B58-4935-86C5-8458F53F4328}" srcOrd="1" destOrd="0" presId="urn:microsoft.com/office/officeart/2008/layout/PictureStrips"/>
    <dgm:cxn modelId="{A29DF061-59FB-46A7-879D-1782AEBD8D16}" type="presParOf" srcId="{FEC03058-BD89-4F94-AD49-41BAAC3F6F55}" destId="{F28642B7-EEF8-40E4-B672-C27B24BDC6C9}" srcOrd="5" destOrd="0" presId="urn:microsoft.com/office/officeart/2008/layout/PictureStrips"/>
    <dgm:cxn modelId="{7858FB0C-FF25-4A97-910B-A075DF627A0E}" type="presParOf" srcId="{FEC03058-BD89-4F94-AD49-41BAAC3F6F55}" destId="{24F3AD81-1596-4AEC-9892-14301A5091D8}" srcOrd="6" destOrd="0" presId="urn:microsoft.com/office/officeart/2008/layout/PictureStrips"/>
    <dgm:cxn modelId="{505541E7-456D-4284-B7D2-6B23CE9FD5DC}" type="presParOf" srcId="{24F3AD81-1596-4AEC-9892-14301A5091D8}" destId="{2E9B17B3-07DB-4AE5-AC99-FAFD87FE4C72}" srcOrd="0" destOrd="0" presId="urn:microsoft.com/office/officeart/2008/layout/PictureStrips"/>
    <dgm:cxn modelId="{CD8E2DA7-FD9E-4D8B-8B62-A4E5A10099C8}" type="presParOf" srcId="{24F3AD81-1596-4AEC-9892-14301A5091D8}" destId="{F1E00705-E996-4C36-B2D9-65B1551A52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A73B08-ECD2-4900-8ECA-C46943EA3FD6}"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E9C5B97D-2ACF-4605-AB6B-4CC6FED20515}">
      <dgm:prSet phldrT="[Text]"/>
      <dgm:spPr/>
      <dgm:t>
        <a:bodyPr/>
        <a:lstStyle/>
        <a:p>
          <a:r>
            <a:rPr lang="en-US" b="1" i="0" u="none" dirty="0" smtClean="0"/>
            <a:t>Union Values (Re-granting) </a:t>
          </a:r>
          <a:endParaRPr lang="en-US" dirty="0" smtClean="0"/>
        </a:p>
      </dgm:t>
    </dgm:pt>
    <dgm:pt modelId="{C73051F0-39BC-411B-B243-B5258F2B4FB2}" type="parTrans" cxnId="{AD4EA57E-5AE9-45E7-B28D-47057D8C6BAC}">
      <dgm:prSet/>
      <dgm:spPr/>
      <dgm:t>
        <a:bodyPr/>
        <a:lstStyle/>
        <a:p>
          <a:endParaRPr lang="en-US"/>
        </a:p>
      </dgm:t>
    </dgm:pt>
    <dgm:pt modelId="{335882C2-EDF2-4E66-BEDC-BBF383BA6269}" type="sibTrans" cxnId="{AD4EA57E-5AE9-45E7-B28D-47057D8C6BAC}">
      <dgm:prSet/>
      <dgm:spPr/>
      <dgm:t>
        <a:bodyPr/>
        <a:lstStyle/>
        <a:p>
          <a:endParaRPr lang="en-US"/>
        </a:p>
      </dgm:t>
    </dgm:pt>
    <dgm:pt modelId="{E8F4F221-F9A8-46B1-805F-AC399597CE70}">
      <dgm:prSet phldrT="[Text]"/>
      <dgm:spPr/>
      <dgm:t>
        <a:bodyPr/>
        <a:lstStyle/>
        <a:p>
          <a:r>
            <a:rPr lang="en-US" b="0" dirty="0" smtClean="0">
              <a:latin typeface="+mj-lt"/>
            </a:rPr>
            <a:t>New call with </a:t>
          </a:r>
          <a:r>
            <a:rPr lang="en-US" b="1" dirty="0" smtClean="0">
              <a:latin typeface="+mj-lt"/>
            </a:rPr>
            <a:t>50 million euro </a:t>
          </a:r>
          <a:r>
            <a:rPr lang="en-US" b="0" dirty="0" smtClean="0">
              <a:latin typeface="+mj-lt"/>
            </a:rPr>
            <a:t>(2021)</a:t>
          </a:r>
          <a:endParaRPr lang="en-US" b="0" dirty="0">
            <a:latin typeface="+mj-lt"/>
          </a:endParaRPr>
        </a:p>
      </dgm:t>
    </dgm:pt>
    <dgm:pt modelId="{4FE3AED1-96D7-4F31-9268-97AEB7473B3B}" type="parTrans" cxnId="{D418748C-9ED4-4447-AED5-97E9E46E9EAE}">
      <dgm:prSet/>
      <dgm:spPr/>
      <dgm:t>
        <a:bodyPr/>
        <a:lstStyle/>
        <a:p>
          <a:endParaRPr lang="en-US"/>
        </a:p>
      </dgm:t>
    </dgm:pt>
    <dgm:pt modelId="{1D9DCC47-8F65-42BD-9527-F177D0B30E22}" type="sibTrans" cxnId="{D418748C-9ED4-4447-AED5-97E9E46E9EAE}">
      <dgm:prSet/>
      <dgm:spPr/>
      <dgm:t>
        <a:bodyPr/>
        <a:lstStyle/>
        <a:p>
          <a:endParaRPr lang="en-US"/>
        </a:p>
      </dgm:t>
    </dgm:pt>
    <dgm:pt modelId="{AB24790A-5CFD-4F9C-8975-8A9AFC6B12D5}">
      <dgm:prSet phldrT="[Text]"/>
      <dgm:spPr/>
      <dgm:t>
        <a:bodyPr/>
        <a:lstStyle/>
        <a:p>
          <a:r>
            <a:rPr lang="en-US" b="1" i="0" u="none" dirty="0" smtClean="0"/>
            <a:t>National Contact Points</a:t>
          </a:r>
          <a:endParaRPr lang="en-US" dirty="0"/>
        </a:p>
      </dgm:t>
    </dgm:pt>
    <dgm:pt modelId="{22505A0F-ED41-4892-9C4F-CEFC6269F4A1}" type="parTrans" cxnId="{E01206F5-C440-49DD-8E5D-C115C7848437}">
      <dgm:prSet/>
      <dgm:spPr/>
      <dgm:t>
        <a:bodyPr/>
        <a:lstStyle/>
        <a:p>
          <a:endParaRPr lang="en-US"/>
        </a:p>
      </dgm:t>
    </dgm:pt>
    <dgm:pt modelId="{6274588B-9CFF-4F52-8125-9F59B9DB2A84}" type="sibTrans" cxnId="{E01206F5-C440-49DD-8E5D-C115C7848437}">
      <dgm:prSet/>
      <dgm:spPr/>
      <dgm:t>
        <a:bodyPr/>
        <a:lstStyle/>
        <a:p>
          <a:endParaRPr lang="en-US"/>
        </a:p>
      </dgm:t>
    </dgm:pt>
    <dgm:pt modelId="{06AE32DE-5414-410B-A442-0744582D7643}">
      <dgm:prSet phldrT="[Text]"/>
      <dgm:spPr/>
      <dgm:t>
        <a:bodyPr/>
        <a:lstStyle/>
        <a:p>
          <a:r>
            <a:rPr lang="en-US" b="1" dirty="0" smtClean="0"/>
            <a:t>27 national relays </a:t>
          </a:r>
          <a:r>
            <a:rPr lang="en-US" dirty="0" smtClean="0"/>
            <a:t>(so far 19 appointed)</a:t>
          </a:r>
          <a:endParaRPr lang="en-US" dirty="0"/>
        </a:p>
      </dgm:t>
    </dgm:pt>
    <dgm:pt modelId="{4A9D5104-CEFF-4140-B2B8-7AFF823EDCFB}" type="parTrans" cxnId="{C25F1166-8F2E-4EAD-B04A-0085CDA44FE4}">
      <dgm:prSet/>
      <dgm:spPr/>
      <dgm:t>
        <a:bodyPr/>
        <a:lstStyle/>
        <a:p>
          <a:endParaRPr lang="en-US"/>
        </a:p>
      </dgm:t>
    </dgm:pt>
    <dgm:pt modelId="{6A3D2C94-D557-417D-966E-4B5AA4A32926}" type="sibTrans" cxnId="{C25F1166-8F2E-4EAD-B04A-0085CDA44FE4}">
      <dgm:prSet/>
      <dgm:spPr/>
      <dgm:t>
        <a:bodyPr/>
        <a:lstStyle/>
        <a:p>
          <a:endParaRPr lang="en-US"/>
        </a:p>
      </dgm:t>
    </dgm:pt>
    <dgm:pt modelId="{22A40B4D-7869-473E-A413-65DDFD18802C}">
      <dgm:prSet phldrT="[Text]"/>
      <dgm:spPr/>
      <dgm:t>
        <a:bodyPr/>
        <a:lstStyle/>
        <a:p>
          <a:r>
            <a:rPr lang="en-US" b="1" dirty="0" smtClean="0"/>
            <a:t>Multi-year work programme</a:t>
          </a:r>
          <a:endParaRPr lang="en-US" b="1" dirty="0"/>
        </a:p>
      </dgm:t>
    </dgm:pt>
    <dgm:pt modelId="{58F92E3B-53C9-4B73-B3B8-EC01303DADD5}" type="parTrans" cxnId="{78EC099B-979C-4CBA-A8E3-E58C24A1BC92}">
      <dgm:prSet/>
      <dgm:spPr/>
      <dgm:t>
        <a:bodyPr/>
        <a:lstStyle/>
        <a:p>
          <a:endParaRPr lang="en-US"/>
        </a:p>
      </dgm:t>
    </dgm:pt>
    <dgm:pt modelId="{CAB21487-0972-4E22-95D9-1D040C984A0A}" type="sibTrans" cxnId="{78EC099B-979C-4CBA-A8E3-E58C24A1BC92}">
      <dgm:prSet/>
      <dgm:spPr/>
      <dgm:t>
        <a:bodyPr/>
        <a:lstStyle/>
        <a:p>
          <a:endParaRPr lang="en-US"/>
        </a:p>
      </dgm:t>
    </dgm:pt>
    <dgm:pt modelId="{2671E988-E67C-42D0-A0D2-5CB1664F5D4A}">
      <dgm:prSet phldrT="[Text]"/>
      <dgm:spPr/>
      <dgm:t>
        <a:bodyPr/>
        <a:lstStyle/>
        <a:p>
          <a:r>
            <a:rPr lang="en-US" dirty="0" smtClean="0"/>
            <a:t>2021-2 Work Programme with </a:t>
          </a:r>
          <a:r>
            <a:rPr lang="en-US" b="1" dirty="0" smtClean="0"/>
            <a:t>292 million euro</a:t>
          </a:r>
          <a:endParaRPr lang="en-US" b="1" dirty="0"/>
        </a:p>
      </dgm:t>
    </dgm:pt>
    <dgm:pt modelId="{A97F1B74-2D8D-441D-9B0B-2588DCCD2E7E}" type="parTrans" cxnId="{9E219C22-6CAA-4FD8-9710-68A42EF32FE5}">
      <dgm:prSet/>
      <dgm:spPr/>
      <dgm:t>
        <a:bodyPr/>
        <a:lstStyle/>
        <a:p>
          <a:endParaRPr lang="en-US"/>
        </a:p>
      </dgm:t>
    </dgm:pt>
    <dgm:pt modelId="{15792242-74E2-4936-A8B3-50151A75A900}" type="sibTrans" cxnId="{9E219C22-6CAA-4FD8-9710-68A42EF32FE5}">
      <dgm:prSet/>
      <dgm:spPr/>
      <dgm:t>
        <a:bodyPr/>
        <a:lstStyle/>
        <a:p>
          <a:endParaRPr lang="en-US"/>
        </a:p>
      </dgm:t>
    </dgm:pt>
    <dgm:pt modelId="{69D2D6ED-6F9C-4A42-940C-2967569ACEE7}">
      <dgm:prSet/>
      <dgm:spPr/>
      <dgm:t>
        <a:bodyPr/>
        <a:lstStyle/>
        <a:p>
          <a:r>
            <a:rPr lang="en-GB" b="1" i="0" dirty="0" smtClean="0">
              <a:solidFill>
                <a:schemeClr val="accent1">
                  <a:lumMod val="50000"/>
                </a:schemeClr>
              </a:solidFill>
              <a:latin typeface="+mj-lt"/>
              <a:cs typeface="Calibri" panose="020F0502020204030204" pitchFamily="34" charset="0"/>
            </a:rPr>
            <a:t>Re-granting scheme </a:t>
          </a:r>
          <a:r>
            <a:rPr lang="en-GB" i="0" dirty="0" smtClean="0">
              <a:solidFill>
                <a:schemeClr val="accent1">
                  <a:lumMod val="50000"/>
                </a:schemeClr>
              </a:solidFill>
              <a:latin typeface="+mj-lt"/>
              <a:cs typeface="Calibri" panose="020F0502020204030204" pitchFamily="34" charset="0"/>
            </a:rPr>
            <a:t>to support small and grassroots NGOs</a:t>
          </a:r>
          <a:endParaRPr lang="en-GB" i="0" dirty="0">
            <a:solidFill>
              <a:schemeClr val="accent1">
                <a:lumMod val="50000"/>
              </a:schemeClr>
            </a:solidFill>
            <a:latin typeface="+mj-lt"/>
            <a:cs typeface="Calibri" panose="020F0502020204030204" pitchFamily="34" charset="0"/>
          </a:endParaRPr>
        </a:p>
      </dgm:t>
    </dgm:pt>
    <dgm:pt modelId="{89A642D7-2898-4BB6-ABF9-404D9B1D74EA}" type="parTrans" cxnId="{C4BA3667-09D0-4A07-A572-5FE5DF11A397}">
      <dgm:prSet/>
      <dgm:spPr/>
      <dgm:t>
        <a:bodyPr/>
        <a:lstStyle/>
        <a:p>
          <a:endParaRPr lang="en-US"/>
        </a:p>
      </dgm:t>
    </dgm:pt>
    <dgm:pt modelId="{65FA27E3-0BB1-4B64-A150-094A404D1E29}" type="sibTrans" cxnId="{C4BA3667-09D0-4A07-A572-5FE5DF11A397}">
      <dgm:prSet/>
      <dgm:spPr/>
      <dgm:t>
        <a:bodyPr/>
        <a:lstStyle/>
        <a:p>
          <a:endParaRPr lang="en-US"/>
        </a:p>
      </dgm:t>
    </dgm:pt>
    <dgm:pt modelId="{3C35184F-8C6F-4979-A7C8-072D2CAA4353}">
      <dgm:prSet phldrT="[Text]"/>
      <dgm:spPr/>
      <dgm:t>
        <a:bodyPr/>
        <a:lstStyle/>
        <a:p>
          <a:r>
            <a:rPr lang="en-US" dirty="0" smtClean="0"/>
            <a:t>assistance to applicants, stakeholders and beneficiaries</a:t>
          </a:r>
          <a:endParaRPr lang="en-US" dirty="0"/>
        </a:p>
      </dgm:t>
    </dgm:pt>
    <dgm:pt modelId="{4E41417A-7D02-4F0E-81DB-BD9C176A46DE}" type="parTrans" cxnId="{BE02BB32-D25E-4CD9-9A98-8C52435E9DAB}">
      <dgm:prSet/>
      <dgm:spPr/>
      <dgm:t>
        <a:bodyPr/>
        <a:lstStyle/>
        <a:p>
          <a:endParaRPr lang="en-US"/>
        </a:p>
      </dgm:t>
    </dgm:pt>
    <dgm:pt modelId="{E091F9E3-981E-4E66-960B-8D7D92A0BD5D}" type="sibTrans" cxnId="{BE02BB32-D25E-4CD9-9A98-8C52435E9DAB}">
      <dgm:prSet/>
      <dgm:spPr/>
      <dgm:t>
        <a:bodyPr/>
        <a:lstStyle/>
        <a:p>
          <a:endParaRPr lang="en-US"/>
        </a:p>
      </dgm:t>
    </dgm:pt>
    <dgm:pt modelId="{EC16F698-303C-4B2A-AA2B-F710405A7CD3}">
      <dgm:prSet phldrT="[Text]"/>
      <dgm:spPr/>
      <dgm:t>
        <a:bodyPr/>
        <a:lstStyle/>
        <a:p>
          <a:r>
            <a:rPr lang="en-US" dirty="0" smtClean="0"/>
            <a:t>Providing guidance a</a:t>
          </a:r>
          <a:r>
            <a:rPr lang="en-US" b="1" dirty="0" smtClean="0"/>
            <a:t>nd practical information</a:t>
          </a:r>
          <a:endParaRPr lang="en-US" dirty="0"/>
        </a:p>
      </dgm:t>
    </dgm:pt>
    <dgm:pt modelId="{71BFD172-FBE8-4198-A4E1-F58BF799BE6D}" type="parTrans" cxnId="{DB4CA56D-F85D-4C27-8ABC-203801677FDA}">
      <dgm:prSet/>
      <dgm:spPr/>
      <dgm:t>
        <a:bodyPr/>
        <a:lstStyle/>
        <a:p>
          <a:endParaRPr lang="en-US"/>
        </a:p>
      </dgm:t>
    </dgm:pt>
    <dgm:pt modelId="{66D63732-EE3B-4522-A14C-67968344CA74}" type="sibTrans" cxnId="{DB4CA56D-F85D-4C27-8ABC-203801677FDA}">
      <dgm:prSet/>
      <dgm:spPr/>
      <dgm:t>
        <a:bodyPr/>
        <a:lstStyle/>
        <a:p>
          <a:endParaRPr lang="en-US"/>
        </a:p>
      </dgm:t>
    </dgm:pt>
    <dgm:pt modelId="{0612B4F2-01DE-4950-A57B-66855CBFC9A1}">
      <dgm:prSet phldrT="[Text]"/>
      <dgm:spPr/>
      <dgm:t>
        <a:bodyPr/>
        <a:lstStyle/>
        <a:p>
          <a:r>
            <a:rPr lang="en-US" b="1" dirty="0" smtClean="0"/>
            <a:t>Merging of two </a:t>
          </a:r>
          <a:r>
            <a:rPr lang="en-US" b="1" dirty="0" err="1" smtClean="0"/>
            <a:t>programmes</a:t>
          </a:r>
          <a:endParaRPr lang="en-US" b="1" dirty="0"/>
        </a:p>
      </dgm:t>
    </dgm:pt>
    <dgm:pt modelId="{A5F1CD34-C991-49B6-B69A-A62135F098D6}" type="parTrans" cxnId="{2EA3EC3E-D8D9-4E9C-B452-D81D63DFA024}">
      <dgm:prSet/>
      <dgm:spPr/>
      <dgm:t>
        <a:bodyPr/>
        <a:lstStyle/>
        <a:p>
          <a:endParaRPr lang="en-US"/>
        </a:p>
      </dgm:t>
    </dgm:pt>
    <dgm:pt modelId="{E6D72B59-FB71-43F8-B214-148590856758}" type="sibTrans" cxnId="{2EA3EC3E-D8D9-4E9C-B452-D81D63DFA024}">
      <dgm:prSet/>
      <dgm:spPr/>
      <dgm:t>
        <a:bodyPr/>
        <a:lstStyle/>
        <a:p>
          <a:endParaRPr lang="en-US"/>
        </a:p>
      </dgm:t>
    </dgm:pt>
    <dgm:pt modelId="{48D97CE8-BB01-4D2E-B57B-6891752906A4}">
      <dgm:prSet/>
      <dgm:spPr/>
      <dgm:t>
        <a:bodyPr/>
        <a:lstStyle/>
        <a:p>
          <a:r>
            <a:rPr lang="en-US" b="1" dirty="0" smtClean="0"/>
            <a:t>Rights, Equality and Citizenship 2014-2020 – </a:t>
          </a:r>
          <a:r>
            <a:rPr lang="en-US" b="0" dirty="0" smtClean="0"/>
            <a:t>combating racism, gender-based violence,…</a:t>
          </a:r>
          <a:r>
            <a:rPr lang="en-US" b="0" dirty="0" err="1" smtClean="0"/>
            <a:t>etc</a:t>
          </a:r>
          <a:endParaRPr lang="en-US" b="1" dirty="0"/>
        </a:p>
      </dgm:t>
    </dgm:pt>
    <dgm:pt modelId="{9FAFFF66-B70E-4508-A4A6-484209BD139F}" type="parTrans" cxnId="{0DB6473E-BB45-408C-8C09-419D3072F36B}">
      <dgm:prSet/>
      <dgm:spPr/>
      <dgm:t>
        <a:bodyPr/>
        <a:lstStyle/>
        <a:p>
          <a:endParaRPr lang="en-US"/>
        </a:p>
      </dgm:t>
    </dgm:pt>
    <dgm:pt modelId="{A76E0AEC-63DB-4196-B5E7-5E5E5160439E}" type="sibTrans" cxnId="{0DB6473E-BB45-408C-8C09-419D3072F36B}">
      <dgm:prSet/>
      <dgm:spPr/>
      <dgm:t>
        <a:bodyPr/>
        <a:lstStyle/>
        <a:p>
          <a:endParaRPr lang="en-US"/>
        </a:p>
      </dgm:t>
    </dgm:pt>
    <dgm:pt modelId="{FD39D592-66A9-446A-BD11-B45DDC840D26}">
      <dgm:prSet/>
      <dgm:spPr/>
      <dgm:t>
        <a:bodyPr/>
        <a:lstStyle/>
        <a:p>
          <a:r>
            <a:rPr lang="en-US" b="1" dirty="0" smtClean="0"/>
            <a:t>Europe for Citizens 2014-2020 </a:t>
          </a:r>
          <a:r>
            <a:rPr lang="en-US" dirty="0" smtClean="0"/>
            <a:t>– citizen engagement and participation, town-twinning, European remembrance</a:t>
          </a:r>
          <a:endParaRPr lang="en-US" dirty="0"/>
        </a:p>
      </dgm:t>
    </dgm:pt>
    <dgm:pt modelId="{202FC3D9-1405-49C7-953F-873C5E13991F}" type="parTrans" cxnId="{E57C8C5F-A798-494D-9B39-0A33609FB181}">
      <dgm:prSet/>
      <dgm:spPr/>
      <dgm:t>
        <a:bodyPr/>
        <a:lstStyle/>
        <a:p>
          <a:endParaRPr lang="en-US"/>
        </a:p>
      </dgm:t>
    </dgm:pt>
    <dgm:pt modelId="{831F3A88-DF64-46D5-A761-C6D7F8413920}" type="sibTrans" cxnId="{E57C8C5F-A798-494D-9B39-0A33609FB181}">
      <dgm:prSet/>
      <dgm:spPr/>
      <dgm:t>
        <a:bodyPr/>
        <a:lstStyle/>
        <a:p>
          <a:endParaRPr lang="en-US"/>
        </a:p>
      </dgm:t>
    </dgm:pt>
    <dgm:pt modelId="{29F3F7DE-1E01-450D-BCC5-1DAEF47558DF}">
      <dgm:prSet phldrT="[Text]"/>
      <dgm:spPr/>
      <dgm:t>
        <a:bodyPr/>
        <a:lstStyle/>
        <a:p>
          <a:r>
            <a:rPr lang="en-US" b="0" dirty="0" smtClean="0"/>
            <a:t>Advanced planning for all calls </a:t>
          </a:r>
          <a:endParaRPr lang="en-US" b="0" dirty="0"/>
        </a:p>
      </dgm:t>
    </dgm:pt>
    <dgm:pt modelId="{F3E2A856-8136-4CD2-9D31-4CA61440E63D}" type="parTrans" cxnId="{2C77990D-AD26-49AE-BD92-78BC2847165F}">
      <dgm:prSet/>
      <dgm:spPr/>
      <dgm:t>
        <a:bodyPr/>
        <a:lstStyle/>
        <a:p>
          <a:endParaRPr lang="en-US"/>
        </a:p>
      </dgm:t>
    </dgm:pt>
    <dgm:pt modelId="{7FDC81D4-CC6D-4495-8AAD-CAA5800CD389}" type="sibTrans" cxnId="{2C77990D-AD26-49AE-BD92-78BC2847165F}">
      <dgm:prSet/>
      <dgm:spPr/>
      <dgm:t>
        <a:bodyPr/>
        <a:lstStyle/>
        <a:p>
          <a:endParaRPr lang="en-US"/>
        </a:p>
      </dgm:t>
    </dgm:pt>
    <dgm:pt modelId="{0A25F8A9-D52D-4C48-8DAF-FE7EAA6375BF}">
      <dgm:prSet phldrT="[Text]"/>
      <dgm:spPr/>
      <dgm:t>
        <a:bodyPr/>
        <a:lstStyle/>
        <a:p>
          <a:r>
            <a:rPr lang="en-US" b="0" dirty="0" smtClean="0"/>
            <a:t>Bigger </a:t>
          </a:r>
          <a:r>
            <a:rPr lang="en-US" b="1" dirty="0" smtClean="0"/>
            <a:t>transparency</a:t>
          </a:r>
          <a:r>
            <a:rPr lang="en-US" b="0" dirty="0" smtClean="0"/>
            <a:t> and earlier </a:t>
          </a:r>
          <a:r>
            <a:rPr lang="en-US" b="1" dirty="0" smtClean="0"/>
            <a:t>information</a:t>
          </a:r>
          <a:r>
            <a:rPr lang="en-US" b="0" dirty="0" smtClean="0"/>
            <a:t> for stakeholders</a:t>
          </a:r>
          <a:endParaRPr lang="en-US" b="0" dirty="0"/>
        </a:p>
      </dgm:t>
    </dgm:pt>
    <dgm:pt modelId="{68B36F84-9F53-42C0-9400-D430F66B2DE3}" type="parTrans" cxnId="{F9880420-45C3-4873-9CA2-5B2C994D3E83}">
      <dgm:prSet/>
      <dgm:spPr/>
      <dgm:t>
        <a:bodyPr/>
        <a:lstStyle/>
        <a:p>
          <a:endParaRPr lang="en-US"/>
        </a:p>
      </dgm:t>
    </dgm:pt>
    <dgm:pt modelId="{380F7F2B-F49C-447C-83CD-8F9105863F82}" type="sibTrans" cxnId="{F9880420-45C3-4873-9CA2-5B2C994D3E83}">
      <dgm:prSet/>
      <dgm:spPr/>
      <dgm:t>
        <a:bodyPr/>
        <a:lstStyle/>
        <a:p>
          <a:endParaRPr lang="en-US"/>
        </a:p>
      </dgm:t>
    </dgm:pt>
    <dgm:pt modelId="{57F63265-5782-4A73-8F40-1208787BB839}">
      <dgm:prSet phldrT="[Text]"/>
      <dgm:spPr/>
      <dgm:t>
        <a:bodyPr/>
        <a:lstStyle/>
        <a:p>
          <a:r>
            <a:rPr lang="en-US" b="0" dirty="0" smtClean="0">
              <a:sym typeface="Wingdings" panose="05000000000000000000" pitchFamily="2" charset="2"/>
            </a:rPr>
            <a:t> </a:t>
          </a:r>
          <a:r>
            <a:rPr lang="en-US" b="1" dirty="0" smtClean="0">
              <a:sym typeface="Wingdings" panose="05000000000000000000" pitchFamily="2" charset="2"/>
            </a:rPr>
            <a:t>multi-year priorities</a:t>
          </a:r>
          <a:endParaRPr lang="en-US" b="1" dirty="0"/>
        </a:p>
      </dgm:t>
    </dgm:pt>
    <dgm:pt modelId="{9655D226-0598-4BE6-B703-99E6306EF732}" type="parTrans" cxnId="{4F874BF4-91AC-4FD2-A434-C81F016D5A1F}">
      <dgm:prSet/>
      <dgm:spPr/>
      <dgm:t>
        <a:bodyPr/>
        <a:lstStyle/>
        <a:p>
          <a:endParaRPr lang="en-US"/>
        </a:p>
      </dgm:t>
    </dgm:pt>
    <dgm:pt modelId="{F920128E-0D55-400F-94C8-98527480B53E}" type="sibTrans" cxnId="{4F874BF4-91AC-4FD2-A434-C81F016D5A1F}">
      <dgm:prSet/>
      <dgm:spPr/>
      <dgm:t>
        <a:bodyPr/>
        <a:lstStyle/>
        <a:p>
          <a:endParaRPr lang="en-US"/>
        </a:p>
      </dgm:t>
    </dgm:pt>
    <dgm:pt modelId="{D357A15A-870D-41C3-9F20-FA0CF075741F}">
      <dgm:prSet/>
      <dgm:spPr/>
      <dgm:t>
        <a:bodyPr/>
        <a:lstStyle/>
        <a:p>
          <a:endParaRPr lang="en-US" dirty="0"/>
        </a:p>
      </dgm:t>
    </dgm:pt>
    <dgm:pt modelId="{957F82EE-4314-4C92-B8AA-D15911362146}" type="parTrans" cxnId="{7B437D25-C49F-40CF-B9B3-EA6B7D1CE00B}">
      <dgm:prSet/>
      <dgm:spPr/>
      <dgm:t>
        <a:bodyPr/>
        <a:lstStyle/>
        <a:p>
          <a:endParaRPr lang="en-US"/>
        </a:p>
      </dgm:t>
    </dgm:pt>
    <dgm:pt modelId="{D8AA66DD-1B31-44B2-AA88-19EB5FFF695C}" type="sibTrans" cxnId="{7B437D25-C49F-40CF-B9B3-EA6B7D1CE00B}">
      <dgm:prSet/>
      <dgm:spPr/>
      <dgm:t>
        <a:bodyPr/>
        <a:lstStyle/>
        <a:p>
          <a:endParaRPr lang="en-US"/>
        </a:p>
      </dgm:t>
    </dgm:pt>
    <dgm:pt modelId="{5E816603-F272-4613-A14A-C53069A63DDE}">
      <dgm:prSet/>
      <dgm:spPr/>
      <dgm:t>
        <a:bodyPr/>
        <a:lstStyle/>
        <a:p>
          <a:r>
            <a:rPr lang="en-GB" i="0" dirty="0" smtClean="0">
              <a:solidFill>
                <a:schemeClr val="accent1">
                  <a:lumMod val="50000"/>
                </a:schemeClr>
              </a:solidFill>
              <a:latin typeface="+mj-lt"/>
              <a:cs typeface="Calibri" panose="020F0502020204030204" pitchFamily="34" charset="0"/>
              <a:sym typeface="Wingdings" panose="05000000000000000000" pitchFamily="2" charset="2"/>
            </a:rPr>
            <a:t> </a:t>
          </a:r>
          <a:r>
            <a:rPr lang="en-GB" b="1" i="0" dirty="0" smtClean="0">
              <a:solidFill>
                <a:schemeClr val="accent1">
                  <a:lumMod val="50000"/>
                </a:schemeClr>
              </a:solidFill>
              <a:latin typeface="+mj-lt"/>
              <a:cs typeface="Calibri" panose="020F0502020204030204" pitchFamily="34" charset="0"/>
              <a:sym typeface="Wingdings" panose="05000000000000000000" pitchFamily="2" charset="2"/>
            </a:rPr>
            <a:t>Soon for framework partners </a:t>
          </a:r>
          <a:r>
            <a:rPr lang="en-GB" i="0" dirty="0" smtClean="0">
              <a:solidFill>
                <a:schemeClr val="accent1">
                  <a:lumMod val="50000"/>
                </a:schemeClr>
              </a:solidFill>
              <a:latin typeface="+mj-lt"/>
              <a:cs typeface="Calibri" panose="020F0502020204030204" pitchFamily="34" charset="0"/>
              <a:sym typeface="Wingdings" panose="05000000000000000000" pitchFamily="2" charset="2"/>
            </a:rPr>
            <a:t>(5,6 million euro in 2022)</a:t>
          </a:r>
          <a:endParaRPr lang="en-GB" i="0" dirty="0">
            <a:solidFill>
              <a:schemeClr val="accent1">
                <a:lumMod val="50000"/>
              </a:schemeClr>
            </a:solidFill>
            <a:latin typeface="+mj-lt"/>
            <a:cs typeface="Calibri" panose="020F0502020204030204" pitchFamily="34" charset="0"/>
          </a:endParaRPr>
        </a:p>
      </dgm:t>
    </dgm:pt>
    <dgm:pt modelId="{C75B519D-DAFE-4092-A673-483ED98BE0EA}" type="parTrans" cxnId="{D34EC08D-9E4B-4E48-85CC-E4070C332A06}">
      <dgm:prSet/>
      <dgm:spPr/>
      <dgm:t>
        <a:bodyPr/>
        <a:lstStyle/>
        <a:p>
          <a:endParaRPr lang="en-US"/>
        </a:p>
      </dgm:t>
    </dgm:pt>
    <dgm:pt modelId="{DBEEC831-3B53-4648-B6D4-32F7174141E2}" type="sibTrans" cxnId="{D34EC08D-9E4B-4E48-85CC-E4070C332A06}">
      <dgm:prSet/>
      <dgm:spPr/>
      <dgm:t>
        <a:bodyPr/>
        <a:lstStyle/>
        <a:p>
          <a:endParaRPr lang="en-US"/>
        </a:p>
      </dgm:t>
    </dgm:pt>
    <dgm:pt modelId="{A1A72A2D-9FD1-4FD3-80C2-6BBD8817C8E5}">
      <dgm:prSet phldrT="[Text]"/>
      <dgm:spPr/>
      <dgm:t>
        <a:bodyPr/>
        <a:lstStyle/>
        <a:p>
          <a:r>
            <a:rPr lang="en-GB" i="0" dirty="0" smtClean="0">
              <a:solidFill>
                <a:schemeClr val="accent1">
                  <a:lumMod val="50000"/>
                </a:schemeClr>
              </a:solidFill>
              <a:latin typeface="+mj-lt"/>
              <a:cs typeface="Calibri" panose="020F0502020204030204" pitchFamily="34" charset="0"/>
            </a:rPr>
            <a:t>2,5 – 4,5 million euro per organisation</a:t>
          </a:r>
          <a:endParaRPr lang="en-US" b="0" dirty="0">
            <a:latin typeface="+mj-lt"/>
          </a:endParaRPr>
        </a:p>
      </dgm:t>
    </dgm:pt>
    <dgm:pt modelId="{F2863E06-0C8E-4FE1-8097-DD8EC7EC65F2}" type="parTrans" cxnId="{9925B068-FC97-4CC2-9E6A-013439E6636D}">
      <dgm:prSet/>
      <dgm:spPr/>
      <dgm:t>
        <a:bodyPr/>
        <a:lstStyle/>
        <a:p>
          <a:endParaRPr lang="en-US"/>
        </a:p>
      </dgm:t>
    </dgm:pt>
    <dgm:pt modelId="{26C67FC7-36E3-4F15-BD97-13CA66B18A97}" type="sibTrans" cxnId="{9925B068-FC97-4CC2-9E6A-013439E6636D}">
      <dgm:prSet/>
      <dgm:spPr/>
      <dgm:t>
        <a:bodyPr/>
        <a:lstStyle/>
        <a:p>
          <a:endParaRPr lang="en-US"/>
        </a:p>
      </dgm:t>
    </dgm:pt>
    <dgm:pt modelId="{1F2C2F48-A354-42B5-8D69-7E924DC1FE86}">
      <dgm:prSet phldrT="[Text]"/>
      <dgm:spPr/>
      <dgm:t>
        <a:bodyPr/>
        <a:lstStyle/>
        <a:p>
          <a:endParaRPr lang="en-US" b="0" dirty="0">
            <a:latin typeface="+mj-lt"/>
          </a:endParaRPr>
        </a:p>
      </dgm:t>
    </dgm:pt>
    <dgm:pt modelId="{11D2FF12-2652-4616-874A-A3FBBF4E0DA5}" type="parTrans" cxnId="{C7C16117-5E0D-4AA4-8B8A-3853E0808116}">
      <dgm:prSet/>
      <dgm:spPr/>
      <dgm:t>
        <a:bodyPr/>
        <a:lstStyle/>
        <a:p>
          <a:endParaRPr lang="en-US"/>
        </a:p>
      </dgm:t>
    </dgm:pt>
    <dgm:pt modelId="{C41F7AB2-DF78-43C5-A01C-6F68CF4B62B8}" type="sibTrans" cxnId="{C7C16117-5E0D-4AA4-8B8A-3853E0808116}">
      <dgm:prSet/>
      <dgm:spPr/>
      <dgm:t>
        <a:bodyPr/>
        <a:lstStyle/>
        <a:p>
          <a:endParaRPr lang="en-US"/>
        </a:p>
      </dgm:t>
    </dgm:pt>
    <dgm:pt modelId="{4FA84A66-DD49-40F8-BEC9-8280FB7FB874}">
      <dgm:prSet phldrT="[Text]"/>
      <dgm:spPr/>
      <dgm:t>
        <a:bodyPr/>
        <a:lstStyle/>
        <a:p>
          <a:endParaRPr lang="en-US" dirty="0"/>
        </a:p>
      </dgm:t>
    </dgm:pt>
    <dgm:pt modelId="{416B6EAA-0305-4263-A8BF-EB8CF700E453}" type="parTrans" cxnId="{EF5AF21B-46FD-4CF1-8BF2-F526C94025A1}">
      <dgm:prSet/>
      <dgm:spPr/>
    </dgm:pt>
    <dgm:pt modelId="{68EA6A79-51C0-4DED-AA80-DE0D9CD43917}" type="sibTrans" cxnId="{EF5AF21B-46FD-4CF1-8BF2-F526C94025A1}">
      <dgm:prSet/>
      <dgm:spPr/>
    </dgm:pt>
    <dgm:pt modelId="{10E625AD-0A97-476C-963F-920E3E4DEDCF}">
      <dgm:prSet phldrT="[Text]"/>
      <dgm:spPr/>
      <dgm:t>
        <a:bodyPr/>
        <a:lstStyle/>
        <a:p>
          <a:endParaRPr lang="en-US" dirty="0"/>
        </a:p>
      </dgm:t>
    </dgm:pt>
    <dgm:pt modelId="{B067F5B2-16E7-40F0-8A19-AE2EC6823E7C}" type="parTrans" cxnId="{AD4BB8A0-192D-452F-A10C-6D129FBF5E76}">
      <dgm:prSet/>
      <dgm:spPr/>
    </dgm:pt>
    <dgm:pt modelId="{070D80D8-E12D-4B04-B978-3584EE8DD992}" type="sibTrans" cxnId="{AD4BB8A0-192D-452F-A10C-6D129FBF5E76}">
      <dgm:prSet/>
      <dgm:spPr/>
    </dgm:pt>
    <dgm:pt modelId="{DDF297ED-639B-4BD5-B597-983008C70DFF}">
      <dgm:prSet phldrT="[Text]"/>
      <dgm:spPr/>
      <dgm:t>
        <a:bodyPr/>
        <a:lstStyle/>
        <a:p>
          <a:endParaRPr lang="en-US" b="0" dirty="0"/>
        </a:p>
      </dgm:t>
    </dgm:pt>
    <dgm:pt modelId="{8E7E254B-B924-41F1-9293-EC1310C218B8}" type="parTrans" cxnId="{5A5E4745-E02B-45A4-A522-AABA4A2EAA67}">
      <dgm:prSet/>
      <dgm:spPr/>
    </dgm:pt>
    <dgm:pt modelId="{4D0CADE3-402C-4899-8E98-F90776CE0984}" type="sibTrans" cxnId="{5A5E4745-E02B-45A4-A522-AABA4A2EAA67}">
      <dgm:prSet/>
      <dgm:spPr/>
    </dgm:pt>
    <dgm:pt modelId="{26DAB372-36CE-4466-BD2A-3300F78F070F}" type="pres">
      <dgm:prSet presAssocID="{2BA73B08-ECD2-4900-8ECA-C46943EA3FD6}" presName="Name0" presStyleCnt="0">
        <dgm:presLayoutVars>
          <dgm:dir/>
          <dgm:animLvl val="lvl"/>
          <dgm:resizeHandles val="exact"/>
        </dgm:presLayoutVars>
      </dgm:prSet>
      <dgm:spPr/>
      <dgm:t>
        <a:bodyPr/>
        <a:lstStyle/>
        <a:p>
          <a:endParaRPr lang="en-US"/>
        </a:p>
      </dgm:t>
    </dgm:pt>
    <dgm:pt modelId="{4F913E32-285C-48E1-802F-75DDCC98E4F3}" type="pres">
      <dgm:prSet presAssocID="{E9C5B97D-2ACF-4605-AB6B-4CC6FED20515}" presName="composite" presStyleCnt="0"/>
      <dgm:spPr/>
      <dgm:t>
        <a:bodyPr/>
        <a:lstStyle/>
        <a:p>
          <a:endParaRPr lang="en-US"/>
        </a:p>
      </dgm:t>
    </dgm:pt>
    <dgm:pt modelId="{8B348950-30E3-437F-896F-BF284EF03806}" type="pres">
      <dgm:prSet presAssocID="{E9C5B97D-2ACF-4605-AB6B-4CC6FED20515}" presName="parTx" presStyleLbl="alignNode1" presStyleIdx="0" presStyleCnt="4">
        <dgm:presLayoutVars>
          <dgm:chMax val="0"/>
          <dgm:chPref val="0"/>
          <dgm:bulletEnabled val="1"/>
        </dgm:presLayoutVars>
      </dgm:prSet>
      <dgm:spPr/>
      <dgm:t>
        <a:bodyPr/>
        <a:lstStyle/>
        <a:p>
          <a:endParaRPr lang="en-US"/>
        </a:p>
      </dgm:t>
    </dgm:pt>
    <dgm:pt modelId="{7A79E4C7-55CB-4FF1-90CF-3E255BF6FFFE}" type="pres">
      <dgm:prSet presAssocID="{E9C5B97D-2ACF-4605-AB6B-4CC6FED20515}" presName="desTx" presStyleLbl="alignAccFollowNode1" presStyleIdx="0" presStyleCnt="4">
        <dgm:presLayoutVars>
          <dgm:bulletEnabled val="1"/>
        </dgm:presLayoutVars>
      </dgm:prSet>
      <dgm:spPr/>
      <dgm:t>
        <a:bodyPr/>
        <a:lstStyle/>
        <a:p>
          <a:endParaRPr lang="en-US"/>
        </a:p>
      </dgm:t>
    </dgm:pt>
    <dgm:pt modelId="{E617F31E-DDC0-47DA-BDE9-2C052ED2CCB9}" type="pres">
      <dgm:prSet presAssocID="{335882C2-EDF2-4E66-BEDC-BBF383BA6269}" presName="space" presStyleCnt="0"/>
      <dgm:spPr/>
      <dgm:t>
        <a:bodyPr/>
        <a:lstStyle/>
        <a:p>
          <a:endParaRPr lang="en-US"/>
        </a:p>
      </dgm:t>
    </dgm:pt>
    <dgm:pt modelId="{52022753-E0BA-4051-B52B-58A4A8C4824D}" type="pres">
      <dgm:prSet presAssocID="{AB24790A-5CFD-4F9C-8975-8A9AFC6B12D5}" presName="composite" presStyleCnt="0"/>
      <dgm:spPr/>
      <dgm:t>
        <a:bodyPr/>
        <a:lstStyle/>
        <a:p>
          <a:endParaRPr lang="en-US"/>
        </a:p>
      </dgm:t>
    </dgm:pt>
    <dgm:pt modelId="{CDFC1EBD-0C5E-47C5-9896-81E72DABFE96}" type="pres">
      <dgm:prSet presAssocID="{AB24790A-5CFD-4F9C-8975-8A9AFC6B12D5}" presName="parTx" presStyleLbl="alignNode1" presStyleIdx="1" presStyleCnt="4">
        <dgm:presLayoutVars>
          <dgm:chMax val="0"/>
          <dgm:chPref val="0"/>
          <dgm:bulletEnabled val="1"/>
        </dgm:presLayoutVars>
      </dgm:prSet>
      <dgm:spPr/>
      <dgm:t>
        <a:bodyPr/>
        <a:lstStyle/>
        <a:p>
          <a:endParaRPr lang="en-US"/>
        </a:p>
      </dgm:t>
    </dgm:pt>
    <dgm:pt modelId="{12559F5A-8C64-4E61-8536-F86974E98989}" type="pres">
      <dgm:prSet presAssocID="{AB24790A-5CFD-4F9C-8975-8A9AFC6B12D5}" presName="desTx" presStyleLbl="alignAccFollowNode1" presStyleIdx="1" presStyleCnt="4">
        <dgm:presLayoutVars>
          <dgm:bulletEnabled val="1"/>
        </dgm:presLayoutVars>
      </dgm:prSet>
      <dgm:spPr/>
      <dgm:t>
        <a:bodyPr/>
        <a:lstStyle/>
        <a:p>
          <a:endParaRPr lang="en-US"/>
        </a:p>
      </dgm:t>
    </dgm:pt>
    <dgm:pt modelId="{D3050E8B-A1AB-4456-A7C8-E553221E3FB7}" type="pres">
      <dgm:prSet presAssocID="{6274588B-9CFF-4F52-8125-9F59B9DB2A84}" presName="space" presStyleCnt="0"/>
      <dgm:spPr/>
      <dgm:t>
        <a:bodyPr/>
        <a:lstStyle/>
        <a:p>
          <a:endParaRPr lang="en-US"/>
        </a:p>
      </dgm:t>
    </dgm:pt>
    <dgm:pt modelId="{D6A3D9E4-39E5-4F52-AA64-49B34CF6CD08}" type="pres">
      <dgm:prSet presAssocID="{22A40B4D-7869-473E-A413-65DDFD18802C}" presName="composite" presStyleCnt="0"/>
      <dgm:spPr/>
      <dgm:t>
        <a:bodyPr/>
        <a:lstStyle/>
        <a:p>
          <a:endParaRPr lang="en-US"/>
        </a:p>
      </dgm:t>
    </dgm:pt>
    <dgm:pt modelId="{6603B101-558F-4E7D-8247-B0041F4D9C8B}" type="pres">
      <dgm:prSet presAssocID="{22A40B4D-7869-473E-A413-65DDFD18802C}" presName="parTx" presStyleLbl="alignNode1" presStyleIdx="2" presStyleCnt="4">
        <dgm:presLayoutVars>
          <dgm:chMax val="0"/>
          <dgm:chPref val="0"/>
          <dgm:bulletEnabled val="1"/>
        </dgm:presLayoutVars>
      </dgm:prSet>
      <dgm:spPr/>
      <dgm:t>
        <a:bodyPr/>
        <a:lstStyle/>
        <a:p>
          <a:endParaRPr lang="en-US"/>
        </a:p>
      </dgm:t>
    </dgm:pt>
    <dgm:pt modelId="{C34BB27B-63D9-444F-BC39-D41BC32B7D85}" type="pres">
      <dgm:prSet presAssocID="{22A40B4D-7869-473E-A413-65DDFD18802C}" presName="desTx" presStyleLbl="alignAccFollowNode1" presStyleIdx="2" presStyleCnt="4">
        <dgm:presLayoutVars>
          <dgm:bulletEnabled val="1"/>
        </dgm:presLayoutVars>
      </dgm:prSet>
      <dgm:spPr/>
      <dgm:t>
        <a:bodyPr/>
        <a:lstStyle/>
        <a:p>
          <a:endParaRPr lang="en-US"/>
        </a:p>
      </dgm:t>
    </dgm:pt>
    <dgm:pt modelId="{096DEEC4-238A-4821-BBFE-054128784BC3}" type="pres">
      <dgm:prSet presAssocID="{CAB21487-0972-4E22-95D9-1D040C984A0A}" presName="space" presStyleCnt="0"/>
      <dgm:spPr/>
      <dgm:t>
        <a:bodyPr/>
        <a:lstStyle/>
        <a:p>
          <a:endParaRPr lang="en-US"/>
        </a:p>
      </dgm:t>
    </dgm:pt>
    <dgm:pt modelId="{C75C69A2-A37C-4328-9388-48048E53FA41}" type="pres">
      <dgm:prSet presAssocID="{0612B4F2-01DE-4950-A57B-66855CBFC9A1}" presName="composite" presStyleCnt="0"/>
      <dgm:spPr/>
    </dgm:pt>
    <dgm:pt modelId="{C963D583-D004-4D08-B9C2-C6385AB51E32}" type="pres">
      <dgm:prSet presAssocID="{0612B4F2-01DE-4950-A57B-66855CBFC9A1}" presName="parTx" presStyleLbl="alignNode1" presStyleIdx="3" presStyleCnt="4">
        <dgm:presLayoutVars>
          <dgm:chMax val="0"/>
          <dgm:chPref val="0"/>
          <dgm:bulletEnabled val="1"/>
        </dgm:presLayoutVars>
      </dgm:prSet>
      <dgm:spPr/>
      <dgm:t>
        <a:bodyPr/>
        <a:lstStyle/>
        <a:p>
          <a:endParaRPr lang="en-US"/>
        </a:p>
      </dgm:t>
    </dgm:pt>
    <dgm:pt modelId="{86FE412E-E479-484A-9F67-C720E9C3FE6B}" type="pres">
      <dgm:prSet presAssocID="{0612B4F2-01DE-4950-A57B-66855CBFC9A1}" presName="desTx" presStyleLbl="alignAccFollowNode1" presStyleIdx="3" presStyleCnt="4">
        <dgm:presLayoutVars>
          <dgm:bulletEnabled val="1"/>
        </dgm:presLayoutVars>
      </dgm:prSet>
      <dgm:spPr/>
      <dgm:t>
        <a:bodyPr/>
        <a:lstStyle/>
        <a:p>
          <a:endParaRPr lang="en-US"/>
        </a:p>
      </dgm:t>
    </dgm:pt>
  </dgm:ptLst>
  <dgm:cxnLst>
    <dgm:cxn modelId="{F9880420-45C3-4873-9CA2-5B2C994D3E83}" srcId="{22A40B4D-7869-473E-A413-65DDFD18802C}" destId="{0A25F8A9-D52D-4C48-8DAF-FE7EAA6375BF}" srcOrd="2" destOrd="0" parTransId="{68B36F84-9F53-42C0-9400-D430F66B2DE3}" sibTransId="{380F7F2B-F49C-447C-83CD-8F9105863F82}"/>
    <dgm:cxn modelId="{8B15920E-3A05-4EB0-B254-AFFE4CFF18CC}" type="presOf" srcId="{FD39D592-66A9-446A-BD11-B45DDC840D26}" destId="{86FE412E-E479-484A-9F67-C720E9C3FE6B}" srcOrd="0" destOrd="2" presId="urn:microsoft.com/office/officeart/2005/8/layout/hList1"/>
    <dgm:cxn modelId="{01A5992D-EDAD-4DCC-8060-080BEEE0C2F4}" type="presOf" srcId="{29F3F7DE-1E01-450D-BCC5-1DAEF47558DF}" destId="{C34BB27B-63D9-444F-BC39-D41BC32B7D85}" srcOrd="0" destOrd="1" presId="urn:microsoft.com/office/officeart/2005/8/layout/hList1"/>
    <dgm:cxn modelId="{4F874BF4-91AC-4FD2-A434-C81F016D5A1F}" srcId="{22A40B4D-7869-473E-A413-65DDFD18802C}" destId="{57F63265-5782-4A73-8F40-1208787BB839}" srcOrd="4" destOrd="0" parTransId="{9655D226-0598-4BE6-B703-99E6306EF732}" sibTransId="{F920128E-0D55-400F-94C8-98527480B53E}"/>
    <dgm:cxn modelId="{C4BA3667-09D0-4A07-A572-5FE5DF11A397}" srcId="{E9C5B97D-2ACF-4605-AB6B-4CC6FED20515}" destId="{69D2D6ED-6F9C-4A42-940C-2967569ACEE7}" srcOrd="3" destOrd="0" parTransId="{89A642D7-2898-4BB6-ABF9-404D9B1D74EA}" sibTransId="{65FA27E3-0BB1-4B64-A150-094A404D1E29}"/>
    <dgm:cxn modelId="{01B0C836-C802-4F71-B838-960552C358A5}" type="presOf" srcId="{0A25F8A9-D52D-4C48-8DAF-FE7EAA6375BF}" destId="{C34BB27B-63D9-444F-BC39-D41BC32B7D85}" srcOrd="0" destOrd="2" presId="urn:microsoft.com/office/officeart/2005/8/layout/hList1"/>
    <dgm:cxn modelId="{0DB6473E-BB45-408C-8C09-419D3072F36B}" srcId="{0612B4F2-01DE-4950-A57B-66855CBFC9A1}" destId="{48D97CE8-BB01-4D2E-B57B-6891752906A4}" srcOrd="0" destOrd="0" parTransId="{9FAFFF66-B70E-4508-A4A6-484209BD139F}" sibTransId="{A76E0AEC-63DB-4196-B5E7-5E5E5160439E}"/>
    <dgm:cxn modelId="{AD4BB8A0-192D-452F-A10C-6D129FBF5E76}" srcId="{AB24790A-5CFD-4F9C-8975-8A9AFC6B12D5}" destId="{10E625AD-0A97-476C-963F-920E3E4DEDCF}" srcOrd="1" destOrd="0" parTransId="{B067F5B2-16E7-40F0-8A19-AE2EC6823E7C}" sibTransId="{070D80D8-E12D-4B04-B978-3584EE8DD992}"/>
    <dgm:cxn modelId="{6F402212-CA77-4687-BC6F-8BDAAC96958F}" type="presOf" srcId="{DDF297ED-639B-4BD5-B597-983008C70DFF}" destId="{C34BB27B-63D9-444F-BC39-D41BC32B7D85}" srcOrd="0" destOrd="3" presId="urn:microsoft.com/office/officeart/2005/8/layout/hList1"/>
    <dgm:cxn modelId="{C25F1166-8F2E-4EAD-B04A-0085CDA44FE4}" srcId="{AB24790A-5CFD-4F9C-8975-8A9AFC6B12D5}" destId="{06AE32DE-5414-410B-A442-0744582D7643}" srcOrd="0" destOrd="0" parTransId="{4A9D5104-CEFF-4140-B2B8-7AFF823EDCFB}" sibTransId="{6A3D2C94-D557-417D-966E-4B5AA4A32926}"/>
    <dgm:cxn modelId="{BE02BB32-D25E-4CD9-9A98-8C52435E9DAB}" srcId="{AB24790A-5CFD-4F9C-8975-8A9AFC6B12D5}" destId="{3C35184F-8C6F-4979-A7C8-072D2CAA4353}" srcOrd="4" destOrd="0" parTransId="{4E41417A-7D02-4F0E-81DB-BD9C176A46DE}" sibTransId="{E091F9E3-981E-4E66-960B-8D7D92A0BD5D}"/>
    <dgm:cxn modelId="{2EA3EC3E-D8D9-4E9C-B452-D81D63DFA024}" srcId="{2BA73B08-ECD2-4900-8ECA-C46943EA3FD6}" destId="{0612B4F2-01DE-4950-A57B-66855CBFC9A1}" srcOrd="3" destOrd="0" parTransId="{A5F1CD34-C991-49B6-B69A-A62135F098D6}" sibTransId="{E6D72B59-FB71-43F8-B214-148590856758}"/>
    <dgm:cxn modelId="{D5526414-2911-454E-A547-59CB4AE58B6F}" type="presOf" srcId="{06AE32DE-5414-410B-A442-0744582D7643}" destId="{12559F5A-8C64-4E61-8536-F86974E98989}" srcOrd="0" destOrd="0" presId="urn:microsoft.com/office/officeart/2005/8/layout/hList1"/>
    <dgm:cxn modelId="{3987972A-F3D1-4542-852D-46D9503B0087}" type="presOf" srcId="{5E816603-F272-4613-A14A-C53069A63DDE}" destId="{7A79E4C7-55CB-4FF1-90CF-3E255BF6FFFE}" srcOrd="0" destOrd="4" presId="urn:microsoft.com/office/officeart/2005/8/layout/hList1"/>
    <dgm:cxn modelId="{AD4EA57E-5AE9-45E7-B28D-47057D8C6BAC}" srcId="{2BA73B08-ECD2-4900-8ECA-C46943EA3FD6}" destId="{E9C5B97D-2ACF-4605-AB6B-4CC6FED20515}" srcOrd="0" destOrd="0" parTransId="{C73051F0-39BC-411B-B243-B5258F2B4FB2}" sibTransId="{335882C2-EDF2-4E66-BEDC-BBF383BA6269}"/>
    <dgm:cxn modelId="{D9855D4F-D959-4108-9BD0-B0F667AE78A3}" type="presOf" srcId="{EC16F698-303C-4B2A-AA2B-F710405A7CD3}" destId="{12559F5A-8C64-4E61-8536-F86974E98989}" srcOrd="0" destOrd="2" presId="urn:microsoft.com/office/officeart/2005/8/layout/hList1"/>
    <dgm:cxn modelId="{B96E76DC-4677-4FB8-8A6E-984E1458B677}" type="presOf" srcId="{22A40B4D-7869-473E-A413-65DDFD18802C}" destId="{6603B101-558F-4E7D-8247-B0041F4D9C8B}" srcOrd="0" destOrd="0" presId="urn:microsoft.com/office/officeart/2005/8/layout/hList1"/>
    <dgm:cxn modelId="{9E219C22-6CAA-4FD8-9710-68A42EF32FE5}" srcId="{22A40B4D-7869-473E-A413-65DDFD18802C}" destId="{2671E988-E67C-42D0-A0D2-5CB1664F5D4A}" srcOrd="0" destOrd="0" parTransId="{A97F1B74-2D8D-441D-9B0B-2588DCCD2E7E}" sibTransId="{15792242-74E2-4936-A8B3-50151A75A900}"/>
    <dgm:cxn modelId="{D418748C-9ED4-4447-AED5-97E9E46E9EAE}" srcId="{E9C5B97D-2ACF-4605-AB6B-4CC6FED20515}" destId="{E8F4F221-F9A8-46B1-805F-AC399597CE70}" srcOrd="0" destOrd="0" parTransId="{4FE3AED1-96D7-4F31-9268-97AEB7473B3B}" sibTransId="{1D9DCC47-8F65-42BD-9527-F177D0B30E22}"/>
    <dgm:cxn modelId="{E57C8C5F-A798-494D-9B39-0A33609FB181}" srcId="{0612B4F2-01DE-4950-A57B-66855CBFC9A1}" destId="{FD39D592-66A9-446A-BD11-B45DDC840D26}" srcOrd="2" destOrd="0" parTransId="{202FC3D9-1405-49C7-953F-873C5E13991F}" sibTransId="{831F3A88-DF64-46D5-A761-C6D7F8413920}"/>
    <dgm:cxn modelId="{5A5E4745-E02B-45A4-A522-AABA4A2EAA67}" srcId="{22A40B4D-7869-473E-A413-65DDFD18802C}" destId="{DDF297ED-639B-4BD5-B597-983008C70DFF}" srcOrd="3" destOrd="0" parTransId="{8E7E254B-B924-41F1-9293-EC1310C218B8}" sibTransId="{4D0CADE3-402C-4899-8E98-F90776CE0984}"/>
    <dgm:cxn modelId="{CF29049D-56E3-4C95-803E-45C554EA6784}" type="presOf" srcId="{3C35184F-8C6F-4979-A7C8-072D2CAA4353}" destId="{12559F5A-8C64-4E61-8536-F86974E98989}" srcOrd="0" destOrd="4" presId="urn:microsoft.com/office/officeart/2005/8/layout/hList1"/>
    <dgm:cxn modelId="{7B437D25-C49F-40CF-B9B3-EA6B7D1CE00B}" srcId="{0612B4F2-01DE-4950-A57B-66855CBFC9A1}" destId="{D357A15A-870D-41C3-9F20-FA0CF075741F}" srcOrd="1" destOrd="0" parTransId="{957F82EE-4314-4C92-B8AA-D15911362146}" sibTransId="{D8AA66DD-1B31-44B2-AA88-19EB5FFF695C}"/>
    <dgm:cxn modelId="{89590084-D2B9-4A75-AFAE-22EBA7605AD7}" type="presOf" srcId="{E9C5B97D-2ACF-4605-AB6B-4CC6FED20515}" destId="{8B348950-30E3-437F-896F-BF284EF03806}" srcOrd="0" destOrd="0" presId="urn:microsoft.com/office/officeart/2005/8/layout/hList1"/>
    <dgm:cxn modelId="{48194CBB-C998-48C4-BFFE-C148BC3CDFCD}" type="presOf" srcId="{57F63265-5782-4A73-8F40-1208787BB839}" destId="{C34BB27B-63D9-444F-BC39-D41BC32B7D85}" srcOrd="0" destOrd="4" presId="urn:microsoft.com/office/officeart/2005/8/layout/hList1"/>
    <dgm:cxn modelId="{83F91FA0-2B63-4513-AA59-617D57FD2BAC}" type="presOf" srcId="{E8F4F221-F9A8-46B1-805F-AC399597CE70}" destId="{7A79E4C7-55CB-4FF1-90CF-3E255BF6FFFE}" srcOrd="0" destOrd="0" presId="urn:microsoft.com/office/officeart/2005/8/layout/hList1"/>
    <dgm:cxn modelId="{DB4CA56D-F85D-4C27-8ABC-203801677FDA}" srcId="{AB24790A-5CFD-4F9C-8975-8A9AFC6B12D5}" destId="{EC16F698-303C-4B2A-AA2B-F710405A7CD3}" srcOrd="2" destOrd="0" parTransId="{71BFD172-FBE8-4198-A4E1-F58BF799BE6D}" sibTransId="{66D63732-EE3B-4522-A14C-67968344CA74}"/>
    <dgm:cxn modelId="{9925B068-FC97-4CC2-9E6A-013439E6636D}" srcId="{E9C5B97D-2ACF-4605-AB6B-4CC6FED20515}" destId="{A1A72A2D-9FD1-4FD3-80C2-6BBD8817C8E5}" srcOrd="1" destOrd="0" parTransId="{F2863E06-0C8E-4FE1-8097-DD8EC7EC65F2}" sibTransId="{26C67FC7-36E3-4F15-BD97-13CA66B18A97}"/>
    <dgm:cxn modelId="{78EC099B-979C-4CBA-A8E3-E58C24A1BC92}" srcId="{2BA73B08-ECD2-4900-8ECA-C46943EA3FD6}" destId="{22A40B4D-7869-473E-A413-65DDFD18802C}" srcOrd="2" destOrd="0" parTransId="{58F92E3B-53C9-4B73-B3B8-EC01303DADD5}" sibTransId="{CAB21487-0972-4E22-95D9-1D040C984A0A}"/>
    <dgm:cxn modelId="{AA27F460-B605-4C17-B6A1-24CF31A54A7B}" type="presOf" srcId="{1F2C2F48-A354-42B5-8D69-7E924DC1FE86}" destId="{7A79E4C7-55CB-4FF1-90CF-3E255BF6FFFE}" srcOrd="0" destOrd="2" presId="urn:microsoft.com/office/officeart/2005/8/layout/hList1"/>
    <dgm:cxn modelId="{75F66EDD-93E2-4CAF-96D3-766AFA565541}" type="presOf" srcId="{D357A15A-870D-41C3-9F20-FA0CF075741F}" destId="{86FE412E-E479-484A-9F67-C720E9C3FE6B}" srcOrd="0" destOrd="1" presId="urn:microsoft.com/office/officeart/2005/8/layout/hList1"/>
    <dgm:cxn modelId="{A3C80240-C79F-494F-AB92-4AFCF5D1EFC4}" type="presOf" srcId="{0612B4F2-01DE-4950-A57B-66855CBFC9A1}" destId="{C963D583-D004-4D08-B9C2-C6385AB51E32}" srcOrd="0" destOrd="0" presId="urn:microsoft.com/office/officeart/2005/8/layout/hList1"/>
    <dgm:cxn modelId="{C48AABE5-7A74-419E-B382-86CE63C2971F}" type="presOf" srcId="{A1A72A2D-9FD1-4FD3-80C2-6BBD8817C8E5}" destId="{7A79E4C7-55CB-4FF1-90CF-3E255BF6FFFE}" srcOrd="0" destOrd="1" presId="urn:microsoft.com/office/officeart/2005/8/layout/hList1"/>
    <dgm:cxn modelId="{888946B1-D6AC-420F-8F00-576D5D907881}" type="presOf" srcId="{69D2D6ED-6F9C-4A42-940C-2967569ACEE7}" destId="{7A79E4C7-55CB-4FF1-90CF-3E255BF6FFFE}" srcOrd="0" destOrd="3" presId="urn:microsoft.com/office/officeart/2005/8/layout/hList1"/>
    <dgm:cxn modelId="{2A8FA94C-C77E-4D88-A88C-781E3B066EB5}" type="presOf" srcId="{AB24790A-5CFD-4F9C-8975-8A9AFC6B12D5}" destId="{CDFC1EBD-0C5E-47C5-9896-81E72DABFE96}" srcOrd="0" destOrd="0" presId="urn:microsoft.com/office/officeart/2005/8/layout/hList1"/>
    <dgm:cxn modelId="{C7C16117-5E0D-4AA4-8B8A-3853E0808116}" srcId="{E9C5B97D-2ACF-4605-AB6B-4CC6FED20515}" destId="{1F2C2F48-A354-42B5-8D69-7E924DC1FE86}" srcOrd="2" destOrd="0" parTransId="{11D2FF12-2652-4616-874A-A3FBBF4E0DA5}" sibTransId="{C41F7AB2-DF78-43C5-A01C-6F68CF4B62B8}"/>
    <dgm:cxn modelId="{3E5233C7-45F9-426D-90A1-634DFE7CEBCD}" type="presOf" srcId="{4FA84A66-DD49-40F8-BEC9-8280FB7FB874}" destId="{12559F5A-8C64-4E61-8536-F86974E98989}" srcOrd="0" destOrd="3" presId="urn:microsoft.com/office/officeart/2005/8/layout/hList1"/>
    <dgm:cxn modelId="{23B0D7FD-9BA0-4EC8-94B8-8AEEA8049314}" type="presOf" srcId="{2BA73B08-ECD2-4900-8ECA-C46943EA3FD6}" destId="{26DAB372-36CE-4466-BD2A-3300F78F070F}" srcOrd="0" destOrd="0" presId="urn:microsoft.com/office/officeart/2005/8/layout/hList1"/>
    <dgm:cxn modelId="{2C77990D-AD26-49AE-BD92-78BC2847165F}" srcId="{22A40B4D-7869-473E-A413-65DDFD18802C}" destId="{29F3F7DE-1E01-450D-BCC5-1DAEF47558DF}" srcOrd="1" destOrd="0" parTransId="{F3E2A856-8136-4CD2-9D31-4CA61440E63D}" sibTransId="{7FDC81D4-CC6D-4495-8AAD-CAA5800CD389}"/>
    <dgm:cxn modelId="{E01206F5-C440-49DD-8E5D-C115C7848437}" srcId="{2BA73B08-ECD2-4900-8ECA-C46943EA3FD6}" destId="{AB24790A-5CFD-4F9C-8975-8A9AFC6B12D5}" srcOrd="1" destOrd="0" parTransId="{22505A0F-ED41-4892-9C4F-CEFC6269F4A1}" sibTransId="{6274588B-9CFF-4F52-8125-9F59B9DB2A84}"/>
    <dgm:cxn modelId="{A991EFCE-42D0-4D4B-9FF1-89853C56E2E3}" type="presOf" srcId="{10E625AD-0A97-476C-963F-920E3E4DEDCF}" destId="{12559F5A-8C64-4E61-8536-F86974E98989}" srcOrd="0" destOrd="1" presId="urn:microsoft.com/office/officeart/2005/8/layout/hList1"/>
    <dgm:cxn modelId="{625B7859-3725-4752-92DC-BDB9215E5EAD}" type="presOf" srcId="{2671E988-E67C-42D0-A0D2-5CB1664F5D4A}" destId="{C34BB27B-63D9-444F-BC39-D41BC32B7D85}" srcOrd="0" destOrd="0" presId="urn:microsoft.com/office/officeart/2005/8/layout/hList1"/>
    <dgm:cxn modelId="{CC84AE5D-FC27-4835-866D-AA46916810DB}" type="presOf" srcId="{48D97CE8-BB01-4D2E-B57B-6891752906A4}" destId="{86FE412E-E479-484A-9F67-C720E9C3FE6B}" srcOrd="0" destOrd="0" presId="urn:microsoft.com/office/officeart/2005/8/layout/hList1"/>
    <dgm:cxn modelId="{D34EC08D-9E4B-4E48-85CC-E4070C332A06}" srcId="{E9C5B97D-2ACF-4605-AB6B-4CC6FED20515}" destId="{5E816603-F272-4613-A14A-C53069A63DDE}" srcOrd="4" destOrd="0" parTransId="{C75B519D-DAFE-4092-A673-483ED98BE0EA}" sibTransId="{DBEEC831-3B53-4648-B6D4-32F7174141E2}"/>
    <dgm:cxn modelId="{EF5AF21B-46FD-4CF1-8BF2-F526C94025A1}" srcId="{AB24790A-5CFD-4F9C-8975-8A9AFC6B12D5}" destId="{4FA84A66-DD49-40F8-BEC9-8280FB7FB874}" srcOrd="3" destOrd="0" parTransId="{416B6EAA-0305-4263-A8BF-EB8CF700E453}" sibTransId="{68EA6A79-51C0-4DED-AA80-DE0D9CD43917}"/>
    <dgm:cxn modelId="{3593A094-1C77-4D7D-AAF3-BBDE052290E9}" type="presParOf" srcId="{26DAB372-36CE-4466-BD2A-3300F78F070F}" destId="{4F913E32-285C-48E1-802F-75DDCC98E4F3}" srcOrd="0" destOrd="0" presId="urn:microsoft.com/office/officeart/2005/8/layout/hList1"/>
    <dgm:cxn modelId="{DAF4AE8A-0523-40BF-B2AC-3D09A3C70706}" type="presParOf" srcId="{4F913E32-285C-48E1-802F-75DDCC98E4F3}" destId="{8B348950-30E3-437F-896F-BF284EF03806}" srcOrd="0" destOrd="0" presId="urn:microsoft.com/office/officeart/2005/8/layout/hList1"/>
    <dgm:cxn modelId="{F70720C4-4D5B-49B2-9347-9BAA7B7E036A}" type="presParOf" srcId="{4F913E32-285C-48E1-802F-75DDCC98E4F3}" destId="{7A79E4C7-55CB-4FF1-90CF-3E255BF6FFFE}" srcOrd="1" destOrd="0" presId="urn:microsoft.com/office/officeart/2005/8/layout/hList1"/>
    <dgm:cxn modelId="{C51EF0DB-3950-40B5-8746-031070CD4F78}" type="presParOf" srcId="{26DAB372-36CE-4466-BD2A-3300F78F070F}" destId="{E617F31E-DDC0-47DA-BDE9-2C052ED2CCB9}" srcOrd="1" destOrd="0" presId="urn:microsoft.com/office/officeart/2005/8/layout/hList1"/>
    <dgm:cxn modelId="{9ECD732F-E1FA-4D42-AE36-86F63D88A0FC}" type="presParOf" srcId="{26DAB372-36CE-4466-BD2A-3300F78F070F}" destId="{52022753-E0BA-4051-B52B-58A4A8C4824D}" srcOrd="2" destOrd="0" presId="urn:microsoft.com/office/officeart/2005/8/layout/hList1"/>
    <dgm:cxn modelId="{61D3F6CF-1FD2-41EE-8AA0-E048627D111F}" type="presParOf" srcId="{52022753-E0BA-4051-B52B-58A4A8C4824D}" destId="{CDFC1EBD-0C5E-47C5-9896-81E72DABFE96}" srcOrd="0" destOrd="0" presId="urn:microsoft.com/office/officeart/2005/8/layout/hList1"/>
    <dgm:cxn modelId="{C134A91B-DC92-4344-BB84-E174E8578EB9}" type="presParOf" srcId="{52022753-E0BA-4051-B52B-58A4A8C4824D}" destId="{12559F5A-8C64-4E61-8536-F86974E98989}" srcOrd="1" destOrd="0" presId="urn:microsoft.com/office/officeart/2005/8/layout/hList1"/>
    <dgm:cxn modelId="{6946549A-48AB-4312-99C8-205031C1605F}" type="presParOf" srcId="{26DAB372-36CE-4466-BD2A-3300F78F070F}" destId="{D3050E8B-A1AB-4456-A7C8-E553221E3FB7}" srcOrd="3" destOrd="0" presId="urn:microsoft.com/office/officeart/2005/8/layout/hList1"/>
    <dgm:cxn modelId="{4D5B4162-A3D2-4836-8330-B2A1C2DD6FF7}" type="presParOf" srcId="{26DAB372-36CE-4466-BD2A-3300F78F070F}" destId="{D6A3D9E4-39E5-4F52-AA64-49B34CF6CD08}" srcOrd="4" destOrd="0" presId="urn:microsoft.com/office/officeart/2005/8/layout/hList1"/>
    <dgm:cxn modelId="{FA26CE14-D856-47A9-9327-03D9FC730FD3}" type="presParOf" srcId="{D6A3D9E4-39E5-4F52-AA64-49B34CF6CD08}" destId="{6603B101-558F-4E7D-8247-B0041F4D9C8B}" srcOrd="0" destOrd="0" presId="urn:microsoft.com/office/officeart/2005/8/layout/hList1"/>
    <dgm:cxn modelId="{A679BC73-3BEB-4D05-9708-081305552D2A}" type="presParOf" srcId="{D6A3D9E4-39E5-4F52-AA64-49B34CF6CD08}" destId="{C34BB27B-63D9-444F-BC39-D41BC32B7D85}" srcOrd="1" destOrd="0" presId="urn:microsoft.com/office/officeart/2005/8/layout/hList1"/>
    <dgm:cxn modelId="{1DC54ADB-820B-4C57-A9D0-AE7710BC1EE9}" type="presParOf" srcId="{26DAB372-36CE-4466-BD2A-3300F78F070F}" destId="{096DEEC4-238A-4821-BBFE-054128784BC3}" srcOrd="5" destOrd="0" presId="urn:microsoft.com/office/officeart/2005/8/layout/hList1"/>
    <dgm:cxn modelId="{5B5F10DD-1A86-4690-B8CB-AB1BA2DFBFC0}" type="presParOf" srcId="{26DAB372-36CE-4466-BD2A-3300F78F070F}" destId="{C75C69A2-A37C-4328-9388-48048E53FA41}" srcOrd="6" destOrd="0" presId="urn:microsoft.com/office/officeart/2005/8/layout/hList1"/>
    <dgm:cxn modelId="{CF9F019B-4A04-4EE8-BA69-75C10055F354}" type="presParOf" srcId="{C75C69A2-A37C-4328-9388-48048E53FA41}" destId="{C963D583-D004-4D08-B9C2-C6385AB51E32}" srcOrd="0" destOrd="0" presId="urn:microsoft.com/office/officeart/2005/8/layout/hList1"/>
    <dgm:cxn modelId="{FF5F5844-E7AB-4B8E-BD2C-761C10F411DE}" type="presParOf" srcId="{C75C69A2-A37C-4328-9388-48048E53FA41}" destId="{86FE412E-E479-484A-9F67-C720E9C3FE6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F32134-452E-439B-B020-9BB4972EDDB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001CD80D-5192-4B1E-BAAB-DB35948BE0D0}">
      <dgm:prSet phldrT="[Text]"/>
      <dgm:spPr>
        <a:solidFill>
          <a:schemeClr val="dk2">
            <a:hueOff val="0"/>
            <a:satOff val="0"/>
            <a:lumOff val="0"/>
          </a:schemeClr>
        </a:solidFill>
      </dgm:spPr>
      <dgm:t>
        <a:bodyPr/>
        <a:lstStyle/>
        <a:p>
          <a:r>
            <a:rPr lang="de-DE" dirty="0" smtClean="0"/>
            <a:t>15 </a:t>
          </a:r>
          <a:r>
            <a:rPr lang="de-DE" dirty="0" err="1" smtClean="0"/>
            <a:t>December</a:t>
          </a:r>
          <a:r>
            <a:rPr lang="de-DE" dirty="0" smtClean="0"/>
            <a:t> 2021 – 24 </a:t>
          </a:r>
          <a:r>
            <a:rPr lang="de-DE" dirty="0" err="1" smtClean="0"/>
            <a:t>February</a:t>
          </a:r>
          <a:r>
            <a:rPr lang="de-DE" dirty="0" smtClean="0"/>
            <a:t> 2022 (10 </a:t>
          </a:r>
          <a:r>
            <a:rPr lang="de-DE" dirty="0" err="1" smtClean="0"/>
            <a:t>weeks</a:t>
          </a:r>
          <a:r>
            <a:rPr lang="de-DE" dirty="0" smtClean="0"/>
            <a:t>)</a:t>
          </a:r>
          <a:endParaRPr lang="en-US" dirty="0"/>
        </a:p>
      </dgm:t>
    </dgm:pt>
    <dgm:pt modelId="{76294ABC-535A-4ADF-BD02-589390727A35}" type="parTrans" cxnId="{67304D8E-97D8-4582-85D3-E18A2C530E11}">
      <dgm:prSet/>
      <dgm:spPr/>
      <dgm:t>
        <a:bodyPr/>
        <a:lstStyle/>
        <a:p>
          <a:endParaRPr lang="en-US"/>
        </a:p>
      </dgm:t>
    </dgm:pt>
    <dgm:pt modelId="{4EAEBA38-D21C-4CDF-BE26-14D2134EE741}" type="sibTrans" cxnId="{67304D8E-97D8-4582-85D3-E18A2C530E11}">
      <dgm:prSet/>
      <dgm:spPr/>
      <dgm:t>
        <a:bodyPr/>
        <a:lstStyle/>
        <a:p>
          <a:endParaRPr lang="en-US"/>
        </a:p>
      </dgm:t>
    </dgm:pt>
    <dgm:pt modelId="{731E8819-4793-4985-87E8-C04FFAE33D5E}">
      <dgm:prSet phldrT="[Text]"/>
      <dgm:spPr/>
      <dgm:t>
        <a:bodyPr/>
        <a:lstStyle/>
        <a:p>
          <a:r>
            <a:rPr lang="de-DE" dirty="0" smtClean="0"/>
            <a:t>12,2 </a:t>
          </a:r>
          <a:r>
            <a:rPr lang="de-DE" dirty="0" err="1" smtClean="0"/>
            <a:t>million</a:t>
          </a:r>
          <a:r>
            <a:rPr lang="de-DE" dirty="0" smtClean="0"/>
            <a:t> </a:t>
          </a:r>
          <a:r>
            <a:rPr lang="de-DE" dirty="0" err="1" smtClean="0"/>
            <a:t>euro</a:t>
          </a:r>
          <a:r>
            <a:rPr lang="de-DE" dirty="0" smtClean="0"/>
            <a:t> with min. </a:t>
          </a:r>
          <a:r>
            <a:rPr lang="de-DE" dirty="0" err="1" smtClean="0"/>
            <a:t>single</a:t>
          </a:r>
          <a:r>
            <a:rPr lang="de-DE" dirty="0" smtClean="0"/>
            <a:t> </a:t>
          </a:r>
          <a:r>
            <a:rPr lang="de-DE" dirty="0" err="1" smtClean="0"/>
            <a:t>grant</a:t>
          </a:r>
          <a:r>
            <a:rPr lang="de-DE" dirty="0" smtClean="0"/>
            <a:t> of 75.000 </a:t>
          </a:r>
          <a:r>
            <a:rPr lang="de-DE" dirty="0" err="1" smtClean="0"/>
            <a:t>euro</a:t>
          </a:r>
          <a:endParaRPr lang="en-US" dirty="0"/>
        </a:p>
      </dgm:t>
    </dgm:pt>
    <dgm:pt modelId="{A76C64F6-EADB-4C39-853B-0ADE0BFCBE4A}" type="parTrans" cxnId="{B4C80C7D-B450-4E52-B3A0-D37621AD550D}">
      <dgm:prSet/>
      <dgm:spPr/>
      <dgm:t>
        <a:bodyPr/>
        <a:lstStyle/>
        <a:p>
          <a:endParaRPr lang="en-US"/>
        </a:p>
      </dgm:t>
    </dgm:pt>
    <dgm:pt modelId="{B7E3A53F-0BDE-482C-A3E4-EFB4C88275A4}" type="sibTrans" cxnId="{B4C80C7D-B450-4E52-B3A0-D37621AD550D}">
      <dgm:prSet/>
      <dgm:spPr/>
      <dgm:t>
        <a:bodyPr/>
        <a:lstStyle/>
        <a:p>
          <a:endParaRPr lang="en-US"/>
        </a:p>
      </dgm:t>
    </dgm:pt>
    <dgm:pt modelId="{A997CE73-07EF-4484-97B7-93BD3B4D89B6}">
      <dgm:prSet phldrT="[Text]"/>
      <dgm:spPr/>
      <dgm:t>
        <a:bodyPr/>
        <a:lstStyle/>
        <a:p>
          <a:r>
            <a:rPr lang="de-DE" dirty="0" err="1" smtClean="0"/>
            <a:t>Only</a:t>
          </a:r>
          <a:r>
            <a:rPr lang="de-DE" dirty="0" smtClean="0"/>
            <a:t> </a:t>
          </a:r>
          <a:r>
            <a:rPr lang="de-DE" dirty="0" err="1" smtClean="0"/>
            <a:t>consortia</a:t>
          </a:r>
          <a:r>
            <a:rPr lang="de-DE" dirty="0" smtClean="0"/>
            <a:t> of min. 2 </a:t>
          </a:r>
          <a:r>
            <a:rPr lang="de-DE" dirty="0" err="1" smtClean="0"/>
            <a:t>organisations</a:t>
          </a:r>
          <a:endParaRPr lang="de-DE" dirty="0" smtClean="0"/>
        </a:p>
      </dgm:t>
    </dgm:pt>
    <dgm:pt modelId="{2DF46336-A632-4377-8993-0B6F9E385B3E}" type="parTrans" cxnId="{35CF1617-D6B1-4690-857B-029B3382475C}">
      <dgm:prSet/>
      <dgm:spPr/>
      <dgm:t>
        <a:bodyPr/>
        <a:lstStyle/>
        <a:p>
          <a:endParaRPr lang="en-US"/>
        </a:p>
      </dgm:t>
    </dgm:pt>
    <dgm:pt modelId="{52953AD7-2FA5-4856-B692-997E86A1E657}" type="sibTrans" cxnId="{35CF1617-D6B1-4690-857B-029B3382475C}">
      <dgm:prSet/>
      <dgm:spPr/>
      <dgm:t>
        <a:bodyPr/>
        <a:lstStyle/>
        <a:p>
          <a:endParaRPr lang="en-US"/>
        </a:p>
      </dgm:t>
    </dgm:pt>
    <dgm:pt modelId="{E48A54D8-C72A-452E-8E3E-5AB8560BA97C}">
      <dgm:prSet phldrT="[Text]"/>
      <dgm:spPr/>
      <dgm:t>
        <a:bodyPr/>
        <a:lstStyle/>
        <a:p>
          <a:r>
            <a:rPr lang="de-DE" dirty="0" smtClean="0"/>
            <a:t>EU </a:t>
          </a:r>
          <a:r>
            <a:rPr lang="de-DE" dirty="0" err="1" smtClean="0"/>
            <a:t>provides</a:t>
          </a:r>
          <a:r>
            <a:rPr lang="de-DE" dirty="0" smtClean="0"/>
            <a:t> 90% </a:t>
          </a:r>
          <a:r>
            <a:rPr lang="de-DE" dirty="0" err="1" smtClean="0"/>
            <a:t>co-funding</a:t>
          </a:r>
          <a:endParaRPr lang="en-US" b="0" dirty="0"/>
        </a:p>
      </dgm:t>
    </dgm:pt>
    <dgm:pt modelId="{B3E254BB-0F93-4544-AA9E-F0402E7D3A36}" type="parTrans" cxnId="{1B439CBF-F456-4FAA-B9C4-3431E38069EF}">
      <dgm:prSet/>
      <dgm:spPr/>
      <dgm:t>
        <a:bodyPr/>
        <a:lstStyle/>
        <a:p>
          <a:endParaRPr lang="en-US"/>
        </a:p>
      </dgm:t>
    </dgm:pt>
    <dgm:pt modelId="{5DB1D684-E436-408D-963D-6CC3FFA87191}" type="sibTrans" cxnId="{1B439CBF-F456-4FAA-B9C4-3431E38069EF}">
      <dgm:prSet/>
      <dgm:spPr/>
      <dgm:t>
        <a:bodyPr/>
        <a:lstStyle/>
        <a:p>
          <a:endParaRPr lang="en-US"/>
        </a:p>
      </dgm:t>
    </dgm:pt>
    <dgm:pt modelId="{D19268FF-7D3C-4630-A1C3-1A864C426C9A}">
      <dgm:prSet phldrT="[Text]"/>
      <dgm:spPr/>
      <dgm:t>
        <a:bodyPr/>
        <a:lstStyle/>
        <a:p>
          <a:r>
            <a:rPr lang="de-DE" b="0" dirty="0" err="1" smtClean="0"/>
            <a:t>Only</a:t>
          </a:r>
          <a:r>
            <a:rPr lang="de-DE" b="0" dirty="0" smtClean="0"/>
            <a:t> </a:t>
          </a:r>
          <a:r>
            <a:rPr lang="de-DE" b="0" dirty="0" err="1" smtClean="0"/>
            <a:t>organisations</a:t>
          </a:r>
          <a:r>
            <a:rPr lang="de-DE" b="0" dirty="0" smtClean="0"/>
            <a:t> </a:t>
          </a:r>
          <a:r>
            <a:rPr lang="de-DE" b="0" dirty="0" err="1" smtClean="0"/>
            <a:t>established</a:t>
          </a:r>
          <a:r>
            <a:rPr lang="de-DE" b="0" dirty="0" smtClean="0"/>
            <a:t> in </a:t>
          </a:r>
          <a:r>
            <a:rPr lang="de-DE" b="0" dirty="0" err="1" smtClean="0"/>
            <a:t>the</a:t>
          </a:r>
          <a:r>
            <a:rPr lang="de-DE" b="0" dirty="0" smtClean="0"/>
            <a:t> EU	</a:t>
          </a:r>
          <a:endParaRPr lang="en-US" b="0" dirty="0"/>
        </a:p>
      </dgm:t>
    </dgm:pt>
    <dgm:pt modelId="{9781FFFC-F88D-41D9-B11E-A86E87BACC9D}" type="parTrans" cxnId="{11C9A162-9611-4CE0-8913-6482DB72C112}">
      <dgm:prSet/>
      <dgm:spPr/>
      <dgm:t>
        <a:bodyPr/>
        <a:lstStyle/>
        <a:p>
          <a:endParaRPr lang="en-US"/>
        </a:p>
      </dgm:t>
    </dgm:pt>
    <dgm:pt modelId="{9F79EAF7-3051-45BF-80EB-2E1A0417B27C}" type="sibTrans" cxnId="{11C9A162-9611-4CE0-8913-6482DB72C112}">
      <dgm:prSet/>
      <dgm:spPr/>
      <dgm:t>
        <a:bodyPr/>
        <a:lstStyle/>
        <a:p>
          <a:endParaRPr lang="en-US"/>
        </a:p>
      </dgm:t>
    </dgm:pt>
    <dgm:pt modelId="{81C3F62D-0EFE-4436-A2DE-AB2201C821A6}">
      <dgm:prSet phldrT="[Text]"/>
      <dgm:spPr/>
      <dgm:t>
        <a:bodyPr/>
        <a:lstStyle/>
        <a:p>
          <a:r>
            <a:rPr lang="de-DE" b="0" dirty="0" smtClean="0"/>
            <a:t>Project </a:t>
          </a:r>
          <a:r>
            <a:rPr lang="de-DE" b="0" dirty="0" err="1" smtClean="0"/>
            <a:t>duration</a:t>
          </a:r>
          <a:r>
            <a:rPr lang="de-DE" b="0" dirty="0" smtClean="0"/>
            <a:t> </a:t>
          </a:r>
          <a:r>
            <a:rPr lang="de-DE" b="0" dirty="0" err="1" smtClean="0"/>
            <a:t>max</a:t>
          </a:r>
          <a:r>
            <a:rPr lang="de-DE" b="0" dirty="0" smtClean="0"/>
            <a:t> 2 </a:t>
          </a:r>
          <a:r>
            <a:rPr lang="de-DE" b="0" dirty="0" err="1" smtClean="0"/>
            <a:t>years</a:t>
          </a:r>
          <a:endParaRPr lang="en-US" b="0" dirty="0"/>
        </a:p>
      </dgm:t>
    </dgm:pt>
    <dgm:pt modelId="{D941EE32-C914-4F33-8E46-E09A677344CD}" type="parTrans" cxnId="{E1BAF8F1-062B-46E2-BC42-1BF56C1A3BE6}">
      <dgm:prSet/>
      <dgm:spPr/>
      <dgm:t>
        <a:bodyPr/>
        <a:lstStyle/>
        <a:p>
          <a:endParaRPr lang="en-US"/>
        </a:p>
      </dgm:t>
    </dgm:pt>
    <dgm:pt modelId="{B4714F7D-B152-4EB2-A097-91EAF470C86E}" type="sibTrans" cxnId="{E1BAF8F1-062B-46E2-BC42-1BF56C1A3BE6}">
      <dgm:prSet/>
      <dgm:spPr/>
      <dgm:t>
        <a:bodyPr/>
        <a:lstStyle/>
        <a:p>
          <a:endParaRPr lang="en-US"/>
        </a:p>
      </dgm:t>
    </dgm:pt>
    <dgm:pt modelId="{C9A580B8-2AA1-47F8-B4F4-775F5C5C237F}" type="pres">
      <dgm:prSet presAssocID="{61F32134-452E-439B-B020-9BB4972EDDB2}" presName="linear" presStyleCnt="0">
        <dgm:presLayoutVars>
          <dgm:animLvl val="lvl"/>
          <dgm:resizeHandles val="exact"/>
        </dgm:presLayoutVars>
      </dgm:prSet>
      <dgm:spPr/>
      <dgm:t>
        <a:bodyPr/>
        <a:lstStyle/>
        <a:p>
          <a:endParaRPr lang="en-US"/>
        </a:p>
      </dgm:t>
    </dgm:pt>
    <dgm:pt modelId="{3413B806-08C3-4471-A880-489E02A36B65}" type="pres">
      <dgm:prSet presAssocID="{001CD80D-5192-4B1E-BAAB-DB35948BE0D0}" presName="parentText" presStyleLbl="node1" presStyleIdx="0" presStyleCnt="6">
        <dgm:presLayoutVars>
          <dgm:chMax val="0"/>
          <dgm:bulletEnabled val="1"/>
        </dgm:presLayoutVars>
      </dgm:prSet>
      <dgm:spPr/>
      <dgm:t>
        <a:bodyPr/>
        <a:lstStyle/>
        <a:p>
          <a:endParaRPr lang="en-US"/>
        </a:p>
      </dgm:t>
    </dgm:pt>
    <dgm:pt modelId="{19F8F780-81B7-4307-9831-4B83031AE535}" type="pres">
      <dgm:prSet presAssocID="{4EAEBA38-D21C-4CDF-BE26-14D2134EE741}" presName="spacer" presStyleCnt="0"/>
      <dgm:spPr/>
    </dgm:pt>
    <dgm:pt modelId="{0C6BA53D-1B91-4C0C-B521-5023AC0D5BEF}" type="pres">
      <dgm:prSet presAssocID="{731E8819-4793-4985-87E8-C04FFAE33D5E}" presName="parentText" presStyleLbl="node1" presStyleIdx="1" presStyleCnt="6">
        <dgm:presLayoutVars>
          <dgm:chMax val="0"/>
          <dgm:bulletEnabled val="1"/>
        </dgm:presLayoutVars>
      </dgm:prSet>
      <dgm:spPr/>
      <dgm:t>
        <a:bodyPr/>
        <a:lstStyle/>
        <a:p>
          <a:endParaRPr lang="en-US"/>
        </a:p>
      </dgm:t>
    </dgm:pt>
    <dgm:pt modelId="{0A56B52F-C229-4F03-94BF-6B6F530E24CC}" type="pres">
      <dgm:prSet presAssocID="{B7E3A53F-0BDE-482C-A3E4-EFB4C88275A4}" presName="spacer" presStyleCnt="0"/>
      <dgm:spPr/>
    </dgm:pt>
    <dgm:pt modelId="{AFC7500E-468C-480D-9B9E-9C07159E49D2}" type="pres">
      <dgm:prSet presAssocID="{A997CE73-07EF-4484-97B7-93BD3B4D89B6}" presName="parentText" presStyleLbl="node1" presStyleIdx="2" presStyleCnt="6">
        <dgm:presLayoutVars>
          <dgm:chMax val="0"/>
          <dgm:bulletEnabled val="1"/>
        </dgm:presLayoutVars>
      </dgm:prSet>
      <dgm:spPr/>
      <dgm:t>
        <a:bodyPr/>
        <a:lstStyle/>
        <a:p>
          <a:endParaRPr lang="en-US"/>
        </a:p>
      </dgm:t>
    </dgm:pt>
    <dgm:pt modelId="{05E0D52F-D230-4AAD-BEBB-C52E2FF0F6AD}" type="pres">
      <dgm:prSet presAssocID="{52953AD7-2FA5-4856-B692-997E86A1E657}" presName="spacer" presStyleCnt="0"/>
      <dgm:spPr/>
    </dgm:pt>
    <dgm:pt modelId="{9777112B-19A5-4488-9978-47DB31667610}" type="pres">
      <dgm:prSet presAssocID="{E48A54D8-C72A-452E-8E3E-5AB8560BA97C}" presName="parentText" presStyleLbl="node1" presStyleIdx="3" presStyleCnt="6">
        <dgm:presLayoutVars>
          <dgm:chMax val="0"/>
          <dgm:bulletEnabled val="1"/>
        </dgm:presLayoutVars>
      </dgm:prSet>
      <dgm:spPr/>
      <dgm:t>
        <a:bodyPr/>
        <a:lstStyle/>
        <a:p>
          <a:endParaRPr lang="en-US"/>
        </a:p>
      </dgm:t>
    </dgm:pt>
    <dgm:pt modelId="{87507837-E2AA-42F0-87B3-102013CB1D33}" type="pres">
      <dgm:prSet presAssocID="{5DB1D684-E436-408D-963D-6CC3FFA87191}" presName="spacer" presStyleCnt="0"/>
      <dgm:spPr/>
    </dgm:pt>
    <dgm:pt modelId="{C76475B6-94B6-491A-B26C-1DAD88E834D7}" type="pres">
      <dgm:prSet presAssocID="{D19268FF-7D3C-4630-A1C3-1A864C426C9A}" presName="parentText" presStyleLbl="node1" presStyleIdx="4" presStyleCnt="6">
        <dgm:presLayoutVars>
          <dgm:chMax val="0"/>
          <dgm:bulletEnabled val="1"/>
        </dgm:presLayoutVars>
      </dgm:prSet>
      <dgm:spPr/>
      <dgm:t>
        <a:bodyPr/>
        <a:lstStyle/>
        <a:p>
          <a:endParaRPr lang="en-US"/>
        </a:p>
      </dgm:t>
    </dgm:pt>
    <dgm:pt modelId="{2FC4C59C-C051-4EB4-B430-6D57FE4D6D57}" type="pres">
      <dgm:prSet presAssocID="{9F79EAF7-3051-45BF-80EB-2E1A0417B27C}" presName="spacer" presStyleCnt="0"/>
      <dgm:spPr/>
    </dgm:pt>
    <dgm:pt modelId="{CC0CCFB1-982E-466E-A2EF-9D8EE48F2757}" type="pres">
      <dgm:prSet presAssocID="{81C3F62D-0EFE-4436-A2DE-AB2201C821A6}" presName="parentText" presStyleLbl="node1" presStyleIdx="5" presStyleCnt="6">
        <dgm:presLayoutVars>
          <dgm:chMax val="0"/>
          <dgm:bulletEnabled val="1"/>
        </dgm:presLayoutVars>
      </dgm:prSet>
      <dgm:spPr/>
      <dgm:t>
        <a:bodyPr/>
        <a:lstStyle/>
        <a:p>
          <a:endParaRPr lang="en-US"/>
        </a:p>
      </dgm:t>
    </dgm:pt>
  </dgm:ptLst>
  <dgm:cxnLst>
    <dgm:cxn modelId="{67304D8E-97D8-4582-85D3-E18A2C530E11}" srcId="{61F32134-452E-439B-B020-9BB4972EDDB2}" destId="{001CD80D-5192-4B1E-BAAB-DB35948BE0D0}" srcOrd="0" destOrd="0" parTransId="{76294ABC-535A-4ADF-BD02-589390727A35}" sibTransId="{4EAEBA38-D21C-4CDF-BE26-14D2134EE741}"/>
    <dgm:cxn modelId="{B6F4D606-05C2-4045-9D0D-12F56B23C39B}" type="presOf" srcId="{81C3F62D-0EFE-4436-A2DE-AB2201C821A6}" destId="{CC0CCFB1-982E-466E-A2EF-9D8EE48F2757}" srcOrd="0" destOrd="0" presId="urn:microsoft.com/office/officeart/2005/8/layout/vList2"/>
    <dgm:cxn modelId="{E2062699-EED5-4C5C-9CE9-32A0D25010E5}" type="presOf" srcId="{E48A54D8-C72A-452E-8E3E-5AB8560BA97C}" destId="{9777112B-19A5-4488-9978-47DB31667610}" srcOrd="0" destOrd="0" presId="urn:microsoft.com/office/officeart/2005/8/layout/vList2"/>
    <dgm:cxn modelId="{11C9A162-9611-4CE0-8913-6482DB72C112}" srcId="{61F32134-452E-439B-B020-9BB4972EDDB2}" destId="{D19268FF-7D3C-4630-A1C3-1A864C426C9A}" srcOrd="4" destOrd="0" parTransId="{9781FFFC-F88D-41D9-B11E-A86E87BACC9D}" sibTransId="{9F79EAF7-3051-45BF-80EB-2E1A0417B27C}"/>
    <dgm:cxn modelId="{1B439CBF-F456-4FAA-B9C4-3431E38069EF}" srcId="{61F32134-452E-439B-B020-9BB4972EDDB2}" destId="{E48A54D8-C72A-452E-8E3E-5AB8560BA97C}" srcOrd="3" destOrd="0" parTransId="{B3E254BB-0F93-4544-AA9E-F0402E7D3A36}" sibTransId="{5DB1D684-E436-408D-963D-6CC3FFA87191}"/>
    <dgm:cxn modelId="{636C01D0-9241-4CE1-B70D-E22EAAA2D3B3}" type="presOf" srcId="{D19268FF-7D3C-4630-A1C3-1A864C426C9A}" destId="{C76475B6-94B6-491A-B26C-1DAD88E834D7}" srcOrd="0" destOrd="0" presId="urn:microsoft.com/office/officeart/2005/8/layout/vList2"/>
    <dgm:cxn modelId="{A764F8CD-748B-4C80-8960-8429CC42E959}" type="presOf" srcId="{A997CE73-07EF-4484-97B7-93BD3B4D89B6}" destId="{AFC7500E-468C-480D-9B9E-9C07159E49D2}" srcOrd="0" destOrd="0" presId="urn:microsoft.com/office/officeart/2005/8/layout/vList2"/>
    <dgm:cxn modelId="{B4C80C7D-B450-4E52-B3A0-D37621AD550D}" srcId="{61F32134-452E-439B-B020-9BB4972EDDB2}" destId="{731E8819-4793-4985-87E8-C04FFAE33D5E}" srcOrd="1" destOrd="0" parTransId="{A76C64F6-EADB-4C39-853B-0ADE0BFCBE4A}" sibTransId="{B7E3A53F-0BDE-482C-A3E4-EFB4C88275A4}"/>
    <dgm:cxn modelId="{E1BAF8F1-062B-46E2-BC42-1BF56C1A3BE6}" srcId="{61F32134-452E-439B-B020-9BB4972EDDB2}" destId="{81C3F62D-0EFE-4436-A2DE-AB2201C821A6}" srcOrd="5" destOrd="0" parTransId="{D941EE32-C914-4F33-8E46-E09A677344CD}" sibTransId="{B4714F7D-B152-4EB2-A097-91EAF470C86E}"/>
    <dgm:cxn modelId="{8CCBCA32-97DD-4B1D-B99C-6A24E2FCCB2D}" type="presOf" srcId="{731E8819-4793-4985-87E8-C04FFAE33D5E}" destId="{0C6BA53D-1B91-4C0C-B521-5023AC0D5BEF}" srcOrd="0" destOrd="0" presId="urn:microsoft.com/office/officeart/2005/8/layout/vList2"/>
    <dgm:cxn modelId="{CF7A4F9A-108C-44D5-9AAB-28E28EFEC1E8}" type="presOf" srcId="{001CD80D-5192-4B1E-BAAB-DB35948BE0D0}" destId="{3413B806-08C3-4471-A880-489E02A36B65}" srcOrd="0" destOrd="0" presId="urn:microsoft.com/office/officeart/2005/8/layout/vList2"/>
    <dgm:cxn modelId="{8E5915AD-247B-4EDC-81A0-266984B562D6}" type="presOf" srcId="{61F32134-452E-439B-B020-9BB4972EDDB2}" destId="{C9A580B8-2AA1-47F8-B4F4-775F5C5C237F}" srcOrd="0" destOrd="0" presId="urn:microsoft.com/office/officeart/2005/8/layout/vList2"/>
    <dgm:cxn modelId="{35CF1617-D6B1-4690-857B-029B3382475C}" srcId="{61F32134-452E-439B-B020-9BB4972EDDB2}" destId="{A997CE73-07EF-4484-97B7-93BD3B4D89B6}" srcOrd="2" destOrd="0" parTransId="{2DF46336-A632-4377-8993-0B6F9E385B3E}" sibTransId="{52953AD7-2FA5-4856-B692-997E86A1E657}"/>
    <dgm:cxn modelId="{EDE9C9FB-7F7D-479E-80A5-8E7440BC00EF}" type="presParOf" srcId="{C9A580B8-2AA1-47F8-B4F4-775F5C5C237F}" destId="{3413B806-08C3-4471-A880-489E02A36B65}" srcOrd="0" destOrd="0" presId="urn:microsoft.com/office/officeart/2005/8/layout/vList2"/>
    <dgm:cxn modelId="{4DE7430A-C9E5-4C55-BAA1-C1A3F20C9E53}" type="presParOf" srcId="{C9A580B8-2AA1-47F8-B4F4-775F5C5C237F}" destId="{19F8F780-81B7-4307-9831-4B83031AE535}" srcOrd="1" destOrd="0" presId="urn:microsoft.com/office/officeart/2005/8/layout/vList2"/>
    <dgm:cxn modelId="{A6E9F8EE-DF59-494D-9AAB-70F9A000298F}" type="presParOf" srcId="{C9A580B8-2AA1-47F8-B4F4-775F5C5C237F}" destId="{0C6BA53D-1B91-4C0C-B521-5023AC0D5BEF}" srcOrd="2" destOrd="0" presId="urn:microsoft.com/office/officeart/2005/8/layout/vList2"/>
    <dgm:cxn modelId="{7808CEE7-C3C2-4981-9E3A-0FD07F13727C}" type="presParOf" srcId="{C9A580B8-2AA1-47F8-B4F4-775F5C5C237F}" destId="{0A56B52F-C229-4F03-94BF-6B6F530E24CC}" srcOrd="3" destOrd="0" presId="urn:microsoft.com/office/officeart/2005/8/layout/vList2"/>
    <dgm:cxn modelId="{908B47E1-D2A8-4CF6-A454-A8DEA58C8231}" type="presParOf" srcId="{C9A580B8-2AA1-47F8-B4F4-775F5C5C237F}" destId="{AFC7500E-468C-480D-9B9E-9C07159E49D2}" srcOrd="4" destOrd="0" presId="urn:microsoft.com/office/officeart/2005/8/layout/vList2"/>
    <dgm:cxn modelId="{E3EB3C19-1111-40A7-8A2E-E6D43BAA3F48}" type="presParOf" srcId="{C9A580B8-2AA1-47F8-B4F4-775F5C5C237F}" destId="{05E0D52F-D230-4AAD-BEBB-C52E2FF0F6AD}" srcOrd="5" destOrd="0" presId="urn:microsoft.com/office/officeart/2005/8/layout/vList2"/>
    <dgm:cxn modelId="{FBF354E2-843D-412F-9C1B-9963E7A4BA8A}" type="presParOf" srcId="{C9A580B8-2AA1-47F8-B4F4-775F5C5C237F}" destId="{9777112B-19A5-4488-9978-47DB31667610}" srcOrd="6" destOrd="0" presId="urn:microsoft.com/office/officeart/2005/8/layout/vList2"/>
    <dgm:cxn modelId="{6AFBED02-1B21-400F-BA80-8845C44F3A23}" type="presParOf" srcId="{C9A580B8-2AA1-47F8-B4F4-775F5C5C237F}" destId="{87507837-E2AA-42F0-87B3-102013CB1D33}" srcOrd="7" destOrd="0" presId="urn:microsoft.com/office/officeart/2005/8/layout/vList2"/>
    <dgm:cxn modelId="{4FE3B907-90C3-4326-9E3E-40DDED5A9F34}" type="presParOf" srcId="{C9A580B8-2AA1-47F8-B4F4-775F5C5C237F}" destId="{C76475B6-94B6-491A-B26C-1DAD88E834D7}" srcOrd="8" destOrd="0" presId="urn:microsoft.com/office/officeart/2005/8/layout/vList2"/>
    <dgm:cxn modelId="{9D8D2FCB-4ACE-4085-8318-7EFED6FB5293}" type="presParOf" srcId="{C9A580B8-2AA1-47F8-B4F4-775F5C5C237F}" destId="{2FC4C59C-C051-4EB4-B430-6D57FE4D6D57}" srcOrd="9" destOrd="0" presId="urn:microsoft.com/office/officeart/2005/8/layout/vList2"/>
    <dgm:cxn modelId="{BA28F4F5-13D8-4EB0-904F-AB2EC245F312}" type="presParOf" srcId="{C9A580B8-2AA1-47F8-B4F4-775F5C5C237F}" destId="{CC0CCFB1-982E-466E-A2EF-9D8EE48F2757}"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A73B08-ECD2-4900-8ECA-C46943EA3FD6}"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E9C5B97D-2ACF-4605-AB6B-4CC6FED20515}">
      <dgm:prSet phldrT="[Text]"/>
      <dgm:spPr/>
      <dgm:t>
        <a:bodyPr/>
        <a:lstStyle/>
        <a:p>
          <a:r>
            <a:rPr lang="en-US" b="1" i="0" u="none" dirty="0" smtClean="0"/>
            <a:t>Racism and discrimination</a:t>
          </a:r>
          <a:endParaRPr lang="en-US" dirty="0" smtClean="0"/>
        </a:p>
      </dgm:t>
    </dgm:pt>
    <dgm:pt modelId="{C73051F0-39BC-411B-B243-B5258F2B4FB2}" type="parTrans" cxnId="{AD4EA57E-5AE9-45E7-B28D-47057D8C6BAC}">
      <dgm:prSet/>
      <dgm:spPr/>
      <dgm:t>
        <a:bodyPr/>
        <a:lstStyle/>
        <a:p>
          <a:endParaRPr lang="en-US"/>
        </a:p>
      </dgm:t>
    </dgm:pt>
    <dgm:pt modelId="{335882C2-EDF2-4E66-BEDC-BBF383BA6269}" type="sibTrans" cxnId="{AD4EA57E-5AE9-45E7-B28D-47057D8C6BAC}">
      <dgm:prSet/>
      <dgm:spPr/>
      <dgm:t>
        <a:bodyPr/>
        <a:lstStyle/>
        <a:p>
          <a:endParaRPr lang="en-US"/>
        </a:p>
      </dgm:t>
    </dgm:pt>
    <dgm:pt modelId="{E8F4F221-F9A8-46B1-805F-AC399597CE70}">
      <dgm:prSet phldrT="[Text]"/>
      <dgm:spPr/>
      <dgm:t>
        <a:bodyPr/>
        <a:lstStyle/>
        <a:p>
          <a:r>
            <a:rPr lang="de-DE" b="0" dirty="0" err="1" smtClean="0"/>
            <a:t>Hate</a:t>
          </a:r>
          <a:r>
            <a:rPr lang="de-DE" b="0" dirty="0" smtClean="0"/>
            <a:t> </a:t>
          </a:r>
          <a:r>
            <a:rPr lang="de-DE" b="0" dirty="0" err="1" smtClean="0"/>
            <a:t>speech</a:t>
          </a:r>
          <a:r>
            <a:rPr lang="de-DE" b="0" dirty="0" smtClean="0"/>
            <a:t> and </a:t>
          </a:r>
          <a:r>
            <a:rPr lang="de-DE" b="0" dirty="0" err="1" smtClean="0"/>
            <a:t>Hate</a:t>
          </a:r>
          <a:r>
            <a:rPr lang="de-DE" b="0" dirty="0" smtClean="0"/>
            <a:t> </a:t>
          </a:r>
          <a:r>
            <a:rPr lang="de-DE" b="0" dirty="0" err="1" smtClean="0"/>
            <a:t>crime</a:t>
          </a:r>
          <a:endParaRPr lang="en-US" b="0" dirty="0"/>
        </a:p>
      </dgm:t>
    </dgm:pt>
    <dgm:pt modelId="{4FE3AED1-96D7-4F31-9268-97AEB7473B3B}" type="parTrans" cxnId="{D418748C-9ED4-4447-AED5-97E9E46E9EAE}">
      <dgm:prSet/>
      <dgm:spPr/>
      <dgm:t>
        <a:bodyPr/>
        <a:lstStyle/>
        <a:p>
          <a:endParaRPr lang="en-US"/>
        </a:p>
      </dgm:t>
    </dgm:pt>
    <dgm:pt modelId="{1D9DCC47-8F65-42BD-9527-F177D0B30E22}" type="sibTrans" cxnId="{D418748C-9ED4-4447-AED5-97E9E46E9EAE}">
      <dgm:prSet/>
      <dgm:spPr/>
      <dgm:t>
        <a:bodyPr/>
        <a:lstStyle/>
        <a:p>
          <a:endParaRPr lang="en-US"/>
        </a:p>
      </dgm:t>
    </dgm:pt>
    <dgm:pt modelId="{67236171-807B-48C3-AA66-13A7E315EC0D}">
      <dgm:prSet phldrT="[Text]"/>
      <dgm:spPr/>
      <dgm:t>
        <a:bodyPr/>
        <a:lstStyle/>
        <a:p>
          <a:r>
            <a:rPr lang="en-US" b="0" dirty="0" smtClean="0"/>
            <a:t>EU Roma strategic framework</a:t>
          </a:r>
          <a:endParaRPr lang="en-US" b="0" dirty="0"/>
        </a:p>
      </dgm:t>
    </dgm:pt>
    <dgm:pt modelId="{F9CF12C2-F61A-49D1-87B2-CABD3CB0E7B3}" type="parTrans" cxnId="{694D0757-3CAC-4020-8EF4-4905C61EC2A6}">
      <dgm:prSet/>
      <dgm:spPr/>
      <dgm:t>
        <a:bodyPr/>
        <a:lstStyle/>
        <a:p>
          <a:endParaRPr lang="en-US"/>
        </a:p>
      </dgm:t>
    </dgm:pt>
    <dgm:pt modelId="{2B37378B-64F0-447C-9AF4-8AE805A1CF9E}" type="sibTrans" cxnId="{694D0757-3CAC-4020-8EF4-4905C61EC2A6}">
      <dgm:prSet/>
      <dgm:spPr/>
      <dgm:t>
        <a:bodyPr/>
        <a:lstStyle/>
        <a:p>
          <a:endParaRPr lang="en-US"/>
        </a:p>
      </dgm:t>
    </dgm:pt>
    <dgm:pt modelId="{AB24790A-5CFD-4F9C-8975-8A9AFC6B12D5}">
      <dgm:prSet phldrT="[Text]"/>
      <dgm:spPr/>
      <dgm:t>
        <a:bodyPr/>
        <a:lstStyle/>
        <a:p>
          <a:r>
            <a:rPr lang="en-US" b="1" i="0" u="none" dirty="0" smtClean="0"/>
            <a:t>Diversity management</a:t>
          </a:r>
          <a:endParaRPr lang="en-US" dirty="0"/>
        </a:p>
      </dgm:t>
    </dgm:pt>
    <dgm:pt modelId="{22505A0F-ED41-4892-9C4F-CEFC6269F4A1}" type="parTrans" cxnId="{E01206F5-C440-49DD-8E5D-C115C7848437}">
      <dgm:prSet/>
      <dgm:spPr/>
      <dgm:t>
        <a:bodyPr/>
        <a:lstStyle/>
        <a:p>
          <a:endParaRPr lang="en-US"/>
        </a:p>
      </dgm:t>
    </dgm:pt>
    <dgm:pt modelId="{6274588B-9CFF-4F52-8125-9F59B9DB2A84}" type="sibTrans" cxnId="{E01206F5-C440-49DD-8E5D-C115C7848437}">
      <dgm:prSet/>
      <dgm:spPr/>
      <dgm:t>
        <a:bodyPr/>
        <a:lstStyle/>
        <a:p>
          <a:endParaRPr lang="en-US"/>
        </a:p>
      </dgm:t>
    </dgm:pt>
    <dgm:pt modelId="{06AE32DE-5414-410B-A442-0744582D7643}">
      <dgm:prSet phldrT="[Text]"/>
      <dgm:spPr/>
      <dgm:t>
        <a:bodyPr/>
        <a:lstStyle/>
        <a:p>
          <a:r>
            <a:rPr lang="en-GB" dirty="0" smtClean="0"/>
            <a:t>promote diversity and inclusion in the workplace, with regard in particular to the six grounds of discrimination</a:t>
          </a:r>
          <a:endParaRPr lang="en-US" dirty="0"/>
        </a:p>
      </dgm:t>
    </dgm:pt>
    <dgm:pt modelId="{4A9D5104-CEFF-4140-B2B8-7AFF823EDCFB}" type="parTrans" cxnId="{C25F1166-8F2E-4EAD-B04A-0085CDA44FE4}">
      <dgm:prSet/>
      <dgm:spPr/>
      <dgm:t>
        <a:bodyPr/>
        <a:lstStyle/>
        <a:p>
          <a:endParaRPr lang="en-US"/>
        </a:p>
      </dgm:t>
    </dgm:pt>
    <dgm:pt modelId="{6A3D2C94-D557-417D-966E-4B5AA4A32926}" type="sibTrans" cxnId="{C25F1166-8F2E-4EAD-B04A-0085CDA44FE4}">
      <dgm:prSet/>
      <dgm:spPr/>
      <dgm:t>
        <a:bodyPr/>
        <a:lstStyle/>
        <a:p>
          <a:endParaRPr lang="en-US"/>
        </a:p>
      </dgm:t>
    </dgm:pt>
    <dgm:pt modelId="{22A40B4D-7869-473E-A413-65DDFD18802C}">
      <dgm:prSet phldrT="[Text]"/>
      <dgm:spPr/>
      <dgm:t>
        <a:bodyPr/>
        <a:lstStyle/>
        <a:p>
          <a:r>
            <a:rPr lang="en-US" b="1" i="0" u="none" dirty="0" smtClean="0"/>
            <a:t>LGBTIQ</a:t>
          </a:r>
          <a:endParaRPr lang="en-US" dirty="0"/>
        </a:p>
      </dgm:t>
    </dgm:pt>
    <dgm:pt modelId="{58F92E3B-53C9-4B73-B3B8-EC01303DADD5}" type="parTrans" cxnId="{78EC099B-979C-4CBA-A8E3-E58C24A1BC92}">
      <dgm:prSet/>
      <dgm:spPr/>
      <dgm:t>
        <a:bodyPr/>
        <a:lstStyle/>
        <a:p>
          <a:endParaRPr lang="en-US"/>
        </a:p>
      </dgm:t>
    </dgm:pt>
    <dgm:pt modelId="{CAB21487-0972-4E22-95D9-1D040C984A0A}" type="sibTrans" cxnId="{78EC099B-979C-4CBA-A8E3-E58C24A1BC92}">
      <dgm:prSet/>
      <dgm:spPr/>
      <dgm:t>
        <a:bodyPr/>
        <a:lstStyle/>
        <a:p>
          <a:endParaRPr lang="en-US"/>
        </a:p>
      </dgm:t>
    </dgm:pt>
    <dgm:pt modelId="{2671E988-E67C-42D0-A0D2-5CB1664F5D4A}">
      <dgm:prSet phldrT="[Text]"/>
      <dgm:spPr/>
      <dgm:t>
        <a:bodyPr/>
        <a:lstStyle/>
        <a:p>
          <a:r>
            <a:rPr lang="en-GB" dirty="0" smtClean="0"/>
            <a:t>LGBTIQ Equality Strategy 2020-2025</a:t>
          </a:r>
          <a:endParaRPr lang="en-US" dirty="0"/>
        </a:p>
      </dgm:t>
    </dgm:pt>
    <dgm:pt modelId="{A97F1B74-2D8D-441D-9B0B-2588DCCD2E7E}" type="parTrans" cxnId="{9E219C22-6CAA-4FD8-9710-68A42EF32FE5}">
      <dgm:prSet/>
      <dgm:spPr/>
      <dgm:t>
        <a:bodyPr/>
        <a:lstStyle/>
        <a:p>
          <a:endParaRPr lang="en-US"/>
        </a:p>
      </dgm:t>
    </dgm:pt>
    <dgm:pt modelId="{15792242-74E2-4936-A8B3-50151A75A900}" type="sibTrans" cxnId="{9E219C22-6CAA-4FD8-9710-68A42EF32FE5}">
      <dgm:prSet/>
      <dgm:spPr/>
      <dgm:t>
        <a:bodyPr/>
        <a:lstStyle/>
        <a:p>
          <a:endParaRPr lang="en-US"/>
        </a:p>
      </dgm:t>
    </dgm:pt>
    <dgm:pt modelId="{EA88F4B9-4B55-47B0-B071-D1CCF7D15648}">
      <dgm:prSet phldrT="[Text]"/>
      <dgm:spPr/>
      <dgm:t>
        <a:bodyPr/>
        <a:lstStyle/>
        <a:p>
          <a:r>
            <a:rPr lang="en-GB" dirty="0" smtClean="0"/>
            <a:t>actions that seek to tackle gender and sexuality stereotypes in and through education</a:t>
          </a:r>
          <a:endParaRPr lang="en-US" dirty="0"/>
        </a:p>
      </dgm:t>
    </dgm:pt>
    <dgm:pt modelId="{8DF41E27-CEA7-4DDB-AD07-EE60306F359D}" type="parTrans" cxnId="{7492E631-28CE-4CE0-8225-F0D2F907F9F3}">
      <dgm:prSet/>
      <dgm:spPr/>
      <dgm:t>
        <a:bodyPr/>
        <a:lstStyle/>
        <a:p>
          <a:endParaRPr lang="en-US"/>
        </a:p>
      </dgm:t>
    </dgm:pt>
    <dgm:pt modelId="{C04D8020-B8FD-4002-AC85-F70A50D6E4A4}" type="sibTrans" cxnId="{7492E631-28CE-4CE0-8225-F0D2F907F9F3}">
      <dgm:prSet/>
      <dgm:spPr/>
      <dgm:t>
        <a:bodyPr/>
        <a:lstStyle/>
        <a:p>
          <a:endParaRPr lang="en-US"/>
        </a:p>
      </dgm:t>
    </dgm:pt>
    <dgm:pt modelId="{5F4F1593-46C4-41C4-98A5-6F3FB6836B90}">
      <dgm:prSet phldrT="[Text]"/>
      <dgm:spPr/>
      <dgm:t>
        <a:bodyPr/>
        <a:lstStyle/>
        <a:p>
          <a:r>
            <a:rPr lang="de-DE" b="1" dirty="0" smtClean="0"/>
            <a:t>Online </a:t>
          </a:r>
          <a:r>
            <a:rPr lang="de-DE" b="1" dirty="0" err="1" smtClean="0"/>
            <a:t>hate</a:t>
          </a:r>
          <a:r>
            <a:rPr lang="de-DE" b="1" dirty="0" smtClean="0"/>
            <a:t> </a:t>
          </a:r>
          <a:r>
            <a:rPr lang="de-DE" b="1" dirty="0" err="1" smtClean="0"/>
            <a:t>speech</a:t>
          </a:r>
          <a:endParaRPr lang="en-US" b="1" dirty="0"/>
        </a:p>
      </dgm:t>
    </dgm:pt>
    <dgm:pt modelId="{11FA1BA5-F990-4A89-BAE2-75F5E763B834}" type="parTrans" cxnId="{368EE496-827B-49D7-B306-A9808B1AFB01}">
      <dgm:prSet/>
      <dgm:spPr/>
      <dgm:t>
        <a:bodyPr/>
        <a:lstStyle/>
        <a:p>
          <a:endParaRPr lang="en-US"/>
        </a:p>
      </dgm:t>
    </dgm:pt>
    <dgm:pt modelId="{E3C6B6D3-0DDD-4C7D-BCF2-E3B0D6D15DB2}" type="sibTrans" cxnId="{368EE496-827B-49D7-B306-A9808B1AFB01}">
      <dgm:prSet/>
      <dgm:spPr/>
      <dgm:t>
        <a:bodyPr/>
        <a:lstStyle/>
        <a:p>
          <a:endParaRPr lang="en-US"/>
        </a:p>
      </dgm:t>
    </dgm:pt>
    <dgm:pt modelId="{4D3AC6D8-1BAC-457A-966A-AB228DD9EA5F}">
      <dgm:prSet phldrT="[Text]"/>
      <dgm:spPr/>
      <dgm:t>
        <a:bodyPr/>
        <a:lstStyle/>
        <a:p>
          <a:r>
            <a:rPr lang="en-US" b="1" i="0" u="none" dirty="0" smtClean="0"/>
            <a:t>Public authorities</a:t>
          </a:r>
          <a:endParaRPr lang="en-US" dirty="0"/>
        </a:p>
      </dgm:t>
    </dgm:pt>
    <dgm:pt modelId="{A0F77194-67E4-48F6-A39C-0B78D0488037}" type="parTrans" cxnId="{FBCB80D1-E363-472B-911A-AEB64F03BC6E}">
      <dgm:prSet/>
      <dgm:spPr/>
      <dgm:t>
        <a:bodyPr/>
        <a:lstStyle/>
        <a:p>
          <a:endParaRPr lang="en-US"/>
        </a:p>
      </dgm:t>
    </dgm:pt>
    <dgm:pt modelId="{7AEC43BC-0BE5-4AFD-9A9C-365F6E19966B}" type="sibTrans" cxnId="{FBCB80D1-E363-472B-911A-AEB64F03BC6E}">
      <dgm:prSet/>
      <dgm:spPr/>
      <dgm:t>
        <a:bodyPr/>
        <a:lstStyle/>
        <a:p>
          <a:endParaRPr lang="en-US"/>
        </a:p>
      </dgm:t>
    </dgm:pt>
    <dgm:pt modelId="{C5654E44-16FC-47E9-9603-824333D45A24}">
      <dgm:prSet phldrT="[Text]"/>
      <dgm:spPr/>
      <dgm:t>
        <a:bodyPr/>
        <a:lstStyle/>
        <a:p>
          <a:r>
            <a:rPr lang="en-GB" b="0" dirty="0" smtClean="0"/>
            <a:t>EU Strategy on combating antisemitism</a:t>
          </a:r>
          <a:endParaRPr lang="en-US" b="0" dirty="0"/>
        </a:p>
      </dgm:t>
    </dgm:pt>
    <dgm:pt modelId="{DBBD4AED-345C-4640-AA2D-7050429E2B9C}" type="parTrans" cxnId="{EDB7B891-678A-4427-A417-B46EEF4F4A47}">
      <dgm:prSet/>
      <dgm:spPr/>
      <dgm:t>
        <a:bodyPr/>
        <a:lstStyle/>
        <a:p>
          <a:endParaRPr lang="en-US"/>
        </a:p>
      </dgm:t>
    </dgm:pt>
    <dgm:pt modelId="{28379A9F-F5F6-41D7-8422-2A9A0BA35AD4}" type="sibTrans" cxnId="{EDB7B891-678A-4427-A417-B46EEF4F4A47}">
      <dgm:prSet/>
      <dgm:spPr/>
      <dgm:t>
        <a:bodyPr/>
        <a:lstStyle/>
        <a:p>
          <a:endParaRPr lang="en-US"/>
        </a:p>
      </dgm:t>
    </dgm:pt>
    <dgm:pt modelId="{183332EE-F30E-4843-8103-DBC2DADD1E7E}">
      <dgm:prSet phldrT="[Text]"/>
      <dgm:spPr/>
      <dgm:t>
        <a:bodyPr/>
        <a:lstStyle/>
        <a:p>
          <a:r>
            <a:rPr lang="en-GB" b="0" dirty="0" smtClean="0"/>
            <a:t>empower the capacity of civil society organisations</a:t>
          </a:r>
          <a:endParaRPr lang="en-US" b="0" dirty="0"/>
        </a:p>
      </dgm:t>
    </dgm:pt>
    <dgm:pt modelId="{2A5DF18D-944D-4996-B6A9-B03B519495F3}" type="parTrans" cxnId="{528FA582-5382-4B35-9691-AEB2234083C7}">
      <dgm:prSet/>
      <dgm:spPr/>
      <dgm:t>
        <a:bodyPr/>
        <a:lstStyle/>
        <a:p>
          <a:endParaRPr lang="en-US"/>
        </a:p>
      </dgm:t>
    </dgm:pt>
    <dgm:pt modelId="{41B3F605-59F4-46FF-ADB8-D01861E4E5B9}" type="sibTrans" cxnId="{528FA582-5382-4B35-9691-AEB2234083C7}">
      <dgm:prSet/>
      <dgm:spPr/>
      <dgm:t>
        <a:bodyPr/>
        <a:lstStyle/>
        <a:p>
          <a:endParaRPr lang="en-US"/>
        </a:p>
      </dgm:t>
    </dgm:pt>
    <dgm:pt modelId="{BD91E7DE-BD61-44B5-92A4-260F302C15D8}">
      <dgm:prSet phldrT="[Text]"/>
      <dgm:spPr/>
      <dgm:t>
        <a:bodyPr/>
        <a:lstStyle/>
        <a:p>
          <a:r>
            <a:rPr lang="en-GB" dirty="0" smtClean="0"/>
            <a:t>ensure the existence of Diversity Charters </a:t>
          </a:r>
          <a:endParaRPr lang="en-US" dirty="0"/>
        </a:p>
      </dgm:t>
    </dgm:pt>
    <dgm:pt modelId="{F1299E65-9D61-4FB4-8BD4-5625A9ADEFBD}" type="parTrans" cxnId="{E3796BC1-9A8A-4320-AF1A-12971DAE15AB}">
      <dgm:prSet/>
      <dgm:spPr/>
      <dgm:t>
        <a:bodyPr/>
        <a:lstStyle/>
        <a:p>
          <a:endParaRPr lang="en-US"/>
        </a:p>
      </dgm:t>
    </dgm:pt>
    <dgm:pt modelId="{C54D446B-C36F-4AAF-901C-8C6B91121335}" type="sibTrans" cxnId="{E3796BC1-9A8A-4320-AF1A-12971DAE15AB}">
      <dgm:prSet/>
      <dgm:spPr/>
      <dgm:t>
        <a:bodyPr/>
        <a:lstStyle/>
        <a:p>
          <a:endParaRPr lang="en-US"/>
        </a:p>
      </dgm:t>
    </dgm:pt>
    <dgm:pt modelId="{C2A3F428-A26E-42B1-8D38-93FFDBBD9AF5}">
      <dgm:prSet/>
      <dgm:spPr/>
      <dgm:t>
        <a:bodyPr/>
        <a:lstStyle/>
        <a:p>
          <a:r>
            <a:rPr lang="en-GB" dirty="0" smtClean="0"/>
            <a:t>Reporting hate speech content to the IT Companies</a:t>
          </a:r>
          <a:endParaRPr lang="en-US" dirty="0"/>
        </a:p>
      </dgm:t>
    </dgm:pt>
    <dgm:pt modelId="{E2D3DE33-E551-48B7-A854-9AD2EC77D039}" type="parTrans" cxnId="{E2AD8E72-0FF6-4247-BD1E-B4430FE7A90C}">
      <dgm:prSet/>
      <dgm:spPr/>
      <dgm:t>
        <a:bodyPr/>
        <a:lstStyle/>
        <a:p>
          <a:endParaRPr lang="en-US"/>
        </a:p>
      </dgm:t>
    </dgm:pt>
    <dgm:pt modelId="{1BBD523C-5350-4F66-9A06-DBD98967B392}" type="sibTrans" cxnId="{E2AD8E72-0FF6-4247-BD1E-B4430FE7A90C}">
      <dgm:prSet/>
      <dgm:spPr/>
      <dgm:t>
        <a:bodyPr/>
        <a:lstStyle/>
        <a:p>
          <a:endParaRPr lang="en-US"/>
        </a:p>
      </dgm:t>
    </dgm:pt>
    <dgm:pt modelId="{FBDE0D1F-CE74-4746-BAD5-DE00CE62F0CC}">
      <dgm:prSet/>
      <dgm:spPr/>
      <dgm:t>
        <a:bodyPr/>
        <a:lstStyle/>
        <a:p>
          <a:r>
            <a:rPr lang="en-GB" dirty="0" smtClean="0"/>
            <a:t>Multi-stakeholder initiatives on tackling the societal challenges of hate speech online. </a:t>
          </a:r>
          <a:endParaRPr lang="en-US" dirty="0"/>
        </a:p>
      </dgm:t>
    </dgm:pt>
    <dgm:pt modelId="{D5396E44-CB91-47F9-8140-8733B7B0761E}" type="parTrans" cxnId="{E953DED4-BA53-4429-8979-6DCDB781FCC7}">
      <dgm:prSet/>
      <dgm:spPr/>
      <dgm:t>
        <a:bodyPr/>
        <a:lstStyle/>
        <a:p>
          <a:endParaRPr lang="en-US"/>
        </a:p>
      </dgm:t>
    </dgm:pt>
    <dgm:pt modelId="{2295129C-9C66-48E9-999D-564C75BC0205}" type="sibTrans" cxnId="{E953DED4-BA53-4429-8979-6DCDB781FCC7}">
      <dgm:prSet/>
      <dgm:spPr/>
      <dgm:t>
        <a:bodyPr/>
        <a:lstStyle/>
        <a:p>
          <a:endParaRPr lang="en-US"/>
        </a:p>
      </dgm:t>
    </dgm:pt>
    <dgm:pt modelId="{E893A0A2-FEE1-4A60-ABFE-F78BDE8C26A9}">
      <dgm:prSet/>
      <dgm:spPr/>
      <dgm:t>
        <a:bodyPr/>
        <a:lstStyle/>
        <a:p>
          <a:r>
            <a:rPr lang="en-GB" dirty="0" smtClean="0"/>
            <a:t>Knowledge about ecosystems of hate speech online and responses to Violent Right Wing Extremist (VRWE) ideologies and groups</a:t>
          </a:r>
          <a:endParaRPr lang="en-US" dirty="0"/>
        </a:p>
      </dgm:t>
    </dgm:pt>
    <dgm:pt modelId="{860E2840-56DC-4955-A22E-4DEB6E6700F6}" type="parTrans" cxnId="{5687B33D-A909-44C1-A26B-38E4B3CD26A4}">
      <dgm:prSet/>
      <dgm:spPr/>
      <dgm:t>
        <a:bodyPr/>
        <a:lstStyle/>
        <a:p>
          <a:endParaRPr lang="en-US"/>
        </a:p>
      </dgm:t>
    </dgm:pt>
    <dgm:pt modelId="{8369B9C3-E822-4B44-9EAA-F372BBE25606}" type="sibTrans" cxnId="{5687B33D-A909-44C1-A26B-38E4B3CD26A4}">
      <dgm:prSet/>
      <dgm:spPr/>
      <dgm:t>
        <a:bodyPr/>
        <a:lstStyle/>
        <a:p>
          <a:endParaRPr lang="en-US"/>
        </a:p>
      </dgm:t>
    </dgm:pt>
    <dgm:pt modelId="{DB9CC0BD-4C7B-4843-BB99-A1F45A1B1679}">
      <dgm:prSet/>
      <dgm:spPr/>
      <dgm:t>
        <a:bodyPr/>
        <a:lstStyle/>
        <a:p>
          <a:r>
            <a:rPr lang="en-GB" b="1" dirty="0" smtClean="0"/>
            <a:t>public authorities </a:t>
          </a:r>
          <a:r>
            <a:rPr lang="en-GB" dirty="0" smtClean="0"/>
            <a:t>(national, regional and local level) to  improve implementation on the</a:t>
          </a:r>
          <a:endParaRPr lang="en-US" dirty="0"/>
        </a:p>
      </dgm:t>
    </dgm:pt>
    <dgm:pt modelId="{33253A34-7BFD-4980-AA8A-C1120258E85C}" type="parTrans" cxnId="{82635748-0F99-46C5-B916-8D1F46889C57}">
      <dgm:prSet/>
      <dgm:spPr/>
      <dgm:t>
        <a:bodyPr/>
        <a:lstStyle/>
        <a:p>
          <a:endParaRPr lang="en-US"/>
        </a:p>
      </dgm:t>
    </dgm:pt>
    <dgm:pt modelId="{8FAC17A9-54E8-4204-B600-C9B264127BDD}" type="sibTrans" cxnId="{82635748-0F99-46C5-B916-8D1F46889C57}">
      <dgm:prSet/>
      <dgm:spPr/>
      <dgm:t>
        <a:bodyPr/>
        <a:lstStyle/>
        <a:p>
          <a:endParaRPr lang="en-US"/>
        </a:p>
      </dgm:t>
    </dgm:pt>
    <dgm:pt modelId="{1219A130-2109-4728-871C-E2174E32424E}">
      <dgm:prSet phldrT="[Text]"/>
      <dgm:spPr/>
      <dgm:t>
        <a:bodyPr/>
        <a:lstStyle/>
        <a:p>
          <a:endParaRPr lang="en-US" b="0" dirty="0"/>
        </a:p>
      </dgm:t>
    </dgm:pt>
    <dgm:pt modelId="{173F47BD-24B5-4AD1-B41C-5CC48C9FAE7E}" type="parTrans" cxnId="{6D0B8D72-363C-4F77-8ACE-D8AB6EE66375}">
      <dgm:prSet/>
      <dgm:spPr/>
      <dgm:t>
        <a:bodyPr/>
        <a:lstStyle/>
        <a:p>
          <a:endParaRPr lang="en-US"/>
        </a:p>
      </dgm:t>
    </dgm:pt>
    <dgm:pt modelId="{164B42BF-3607-452E-8585-EA266A4EAF36}" type="sibTrans" cxnId="{6D0B8D72-363C-4F77-8ACE-D8AB6EE66375}">
      <dgm:prSet/>
      <dgm:spPr/>
      <dgm:t>
        <a:bodyPr/>
        <a:lstStyle/>
        <a:p>
          <a:endParaRPr lang="en-US"/>
        </a:p>
      </dgm:t>
    </dgm:pt>
    <dgm:pt modelId="{02750764-8719-4E92-9E78-DF6DB822A179}">
      <dgm:prSet phldrT="[Text]"/>
      <dgm:spPr/>
      <dgm:t>
        <a:bodyPr/>
        <a:lstStyle/>
        <a:p>
          <a:endParaRPr lang="en-US" dirty="0"/>
        </a:p>
      </dgm:t>
    </dgm:pt>
    <dgm:pt modelId="{50F97551-07E2-4ABA-843A-48BB6A97BA7F}" type="parTrans" cxnId="{CBF3BAE9-8AC5-467A-9E88-FEC4B22FFD80}">
      <dgm:prSet/>
      <dgm:spPr/>
      <dgm:t>
        <a:bodyPr/>
        <a:lstStyle/>
        <a:p>
          <a:endParaRPr lang="en-US"/>
        </a:p>
      </dgm:t>
    </dgm:pt>
    <dgm:pt modelId="{B5B73456-66CD-405C-B884-583C0F0DDC0F}" type="sibTrans" cxnId="{CBF3BAE9-8AC5-467A-9E88-FEC4B22FFD80}">
      <dgm:prSet/>
      <dgm:spPr/>
      <dgm:t>
        <a:bodyPr/>
        <a:lstStyle/>
        <a:p>
          <a:endParaRPr lang="en-US"/>
        </a:p>
      </dgm:t>
    </dgm:pt>
    <dgm:pt modelId="{AA05F073-80E9-4CD5-B4B6-AC8B96D7A9D1}">
      <dgm:prSet phldrT="[Text]"/>
      <dgm:spPr/>
      <dgm:t>
        <a:bodyPr/>
        <a:lstStyle/>
        <a:p>
          <a:endParaRPr lang="en-US" dirty="0"/>
        </a:p>
      </dgm:t>
    </dgm:pt>
    <dgm:pt modelId="{43A475AE-0D69-4750-8E0E-FA8ED0B229AB}" type="parTrans" cxnId="{8D6B64CF-BC7D-4343-8185-7CACB08E5982}">
      <dgm:prSet/>
      <dgm:spPr/>
      <dgm:t>
        <a:bodyPr/>
        <a:lstStyle/>
        <a:p>
          <a:endParaRPr lang="en-US"/>
        </a:p>
      </dgm:t>
    </dgm:pt>
    <dgm:pt modelId="{9A799A38-214D-40B5-BE53-97BE1C718817}" type="sibTrans" cxnId="{8D6B64CF-BC7D-4343-8185-7CACB08E5982}">
      <dgm:prSet/>
      <dgm:spPr/>
      <dgm:t>
        <a:bodyPr/>
        <a:lstStyle/>
        <a:p>
          <a:endParaRPr lang="en-US"/>
        </a:p>
      </dgm:t>
    </dgm:pt>
    <dgm:pt modelId="{6C7462FF-2005-404E-96D6-FEC7B5183991}">
      <dgm:prSet/>
      <dgm:spPr/>
      <dgm:t>
        <a:bodyPr/>
        <a:lstStyle/>
        <a:p>
          <a:endParaRPr lang="en-US" dirty="0"/>
        </a:p>
      </dgm:t>
    </dgm:pt>
    <dgm:pt modelId="{79D0B103-44FD-4467-976C-65D59B08B8D3}" type="parTrans" cxnId="{41D61F09-B88D-4A64-86CB-4E207116D703}">
      <dgm:prSet/>
      <dgm:spPr/>
      <dgm:t>
        <a:bodyPr/>
        <a:lstStyle/>
        <a:p>
          <a:endParaRPr lang="en-US"/>
        </a:p>
      </dgm:t>
    </dgm:pt>
    <dgm:pt modelId="{BA1B5852-5C72-4AB4-B156-3704005DFBE1}" type="sibTrans" cxnId="{41D61F09-B88D-4A64-86CB-4E207116D703}">
      <dgm:prSet/>
      <dgm:spPr/>
      <dgm:t>
        <a:bodyPr/>
        <a:lstStyle/>
        <a:p>
          <a:endParaRPr lang="en-US"/>
        </a:p>
      </dgm:t>
    </dgm:pt>
    <dgm:pt modelId="{2A9B7236-9608-4801-938B-C925D99DC5F1}">
      <dgm:prSet/>
      <dgm:spPr/>
      <dgm:t>
        <a:bodyPr/>
        <a:lstStyle/>
        <a:p>
          <a:endParaRPr lang="en-US" dirty="0"/>
        </a:p>
      </dgm:t>
    </dgm:pt>
    <dgm:pt modelId="{4863288B-9FAA-4D3E-B61C-947E26092198}" type="parTrans" cxnId="{ADA96F75-54D2-42CB-99B3-7F562A1BF2CD}">
      <dgm:prSet/>
      <dgm:spPr/>
      <dgm:t>
        <a:bodyPr/>
        <a:lstStyle/>
        <a:p>
          <a:endParaRPr lang="en-US"/>
        </a:p>
      </dgm:t>
    </dgm:pt>
    <dgm:pt modelId="{97A219EA-2B37-41ED-969D-2793A74A2022}" type="sibTrans" cxnId="{ADA96F75-54D2-42CB-99B3-7F562A1BF2CD}">
      <dgm:prSet/>
      <dgm:spPr/>
      <dgm:t>
        <a:bodyPr/>
        <a:lstStyle/>
        <a:p>
          <a:endParaRPr lang="en-US"/>
        </a:p>
      </dgm:t>
    </dgm:pt>
    <dgm:pt modelId="{7203EA36-A89F-464D-AD79-A6FE0D964537}">
      <dgm:prSet/>
      <dgm:spPr/>
      <dgm:t>
        <a:bodyPr/>
        <a:lstStyle/>
        <a:p>
          <a:r>
            <a:rPr lang="en-GB" dirty="0" smtClean="0"/>
            <a:t>the </a:t>
          </a:r>
          <a:r>
            <a:rPr lang="en-GB" b="1" dirty="0" smtClean="0"/>
            <a:t>Racial Equality Directive</a:t>
          </a:r>
          <a:r>
            <a:rPr lang="en-GB" dirty="0" smtClean="0"/>
            <a:t>, </a:t>
          </a:r>
          <a:endParaRPr lang="en-US" dirty="0"/>
        </a:p>
      </dgm:t>
    </dgm:pt>
    <dgm:pt modelId="{A8156EB7-352E-4D2D-AC72-1A94245C5CF4}" type="parTrans" cxnId="{40E0CD67-4DA8-4DB1-807F-658266E6D12C}">
      <dgm:prSet/>
      <dgm:spPr/>
      <dgm:t>
        <a:bodyPr/>
        <a:lstStyle/>
        <a:p>
          <a:endParaRPr lang="en-US"/>
        </a:p>
      </dgm:t>
    </dgm:pt>
    <dgm:pt modelId="{02E789C5-D4A8-43C7-AF20-CB9CD65E6A17}" type="sibTrans" cxnId="{40E0CD67-4DA8-4DB1-807F-658266E6D12C}">
      <dgm:prSet/>
      <dgm:spPr/>
      <dgm:t>
        <a:bodyPr/>
        <a:lstStyle/>
        <a:p>
          <a:endParaRPr lang="en-US"/>
        </a:p>
      </dgm:t>
    </dgm:pt>
    <dgm:pt modelId="{CB4CB6FD-0F12-4E9C-A2B4-7B627B1FBD72}">
      <dgm:prSet/>
      <dgm:spPr/>
      <dgm:t>
        <a:bodyPr/>
        <a:lstStyle/>
        <a:p>
          <a:r>
            <a:rPr lang="en-GB" dirty="0" smtClean="0"/>
            <a:t>the </a:t>
          </a:r>
          <a:r>
            <a:rPr lang="en-GB" b="1" dirty="0" smtClean="0"/>
            <a:t>Framework Decision </a:t>
          </a:r>
          <a:r>
            <a:rPr lang="en-GB" dirty="0" smtClean="0"/>
            <a:t>on combating racism and xenophobia and</a:t>
          </a:r>
          <a:endParaRPr lang="en-US" dirty="0"/>
        </a:p>
      </dgm:t>
    </dgm:pt>
    <dgm:pt modelId="{AABBD5E0-CDF1-4FD4-AFD3-2D0357544371}" type="parTrans" cxnId="{CF8201D7-E648-478D-B7B9-9A34E87B3BFB}">
      <dgm:prSet/>
      <dgm:spPr/>
      <dgm:t>
        <a:bodyPr/>
        <a:lstStyle/>
        <a:p>
          <a:endParaRPr lang="en-US"/>
        </a:p>
      </dgm:t>
    </dgm:pt>
    <dgm:pt modelId="{EC1DA251-C51C-40E6-B808-F29BD19EB460}" type="sibTrans" cxnId="{CF8201D7-E648-478D-B7B9-9A34E87B3BFB}">
      <dgm:prSet/>
      <dgm:spPr/>
      <dgm:t>
        <a:bodyPr/>
        <a:lstStyle/>
        <a:p>
          <a:endParaRPr lang="en-US"/>
        </a:p>
      </dgm:t>
    </dgm:pt>
    <dgm:pt modelId="{3F5A7D0B-AAF9-4946-B1FC-CA30A6945C38}">
      <dgm:prSet/>
      <dgm:spPr/>
      <dgm:t>
        <a:bodyPr/>
        <a:lstStyle/>
        <a:p>
          <a:r>
            <a:rPr lang="en-GB" dirty="0" smtClean="0"/>
            <a:t>Recommendation C(2018) 3850 on </a:t>
          </a:r>
          <a:r>
            <a:rPr lang="en-GB" b="1" dirty="0" smtClean="0"/>
            <a:t>standards for equality bodies</a:t>
          </a:r>
          <a:endParaRPr lang="en-US" b="1" dirty="0"/>
        </a:p>
      </dgm:t>
    </dgm:pt>
    <dgm:pt modelId="{876380C8-D5E3-4A89-9B1A-6356A14F5F7C}" type="parTrans" cxnId="{C36AEFD3-FA72-4C26-A968-D17339FB3BCD}">
      <dgm:prSet/>
      <dgm:spPr/>
      <dgm:t>
        <a:bodyPr/>
        <a:lstStyle/>
        <a:p>
          <a:endParaRPr lang="en-US"/>
        </a:p>
      </dgm:t>
    </dgm:pt>
    <dgm:pt modelId="{349849AC-1344-4CAA-949B-8B785BEDE193}" type="sibTrans" cxnId="{C36AEFD3-FA72-4C26-A968-D17339FB3BCD}">
      <dgm:prSet/>
      <dgm:spPr/>
      <dgm:t>
        <a:bodyPr/>
        <a:lstStyle/>
        <a:p>
          <a:endParaRPr lang="en-US"/>
        </a:p>
      </dgm:t>
    </dgm:pt>
    <dgm:pt modelId="{4DE47C7A-C890-4EE4-ACAF-FC7CB5C150CD}">
      <dgm:prSet phldrT="[Text]"/>
      <dgm:spPr/>
      <dgm:t>
        <a:bodyPr/>
        <a:lstStyle/>
        <a:p>
          <a:r>
            <a:rPr lang="en-GB" dirty="0" smtClean="0"/>
            <a:t>focus is on the LGBTIQ people, </a:t>
          </a:r>
          <a:r>
            <a:rPr lang="en-GB" b="1" dirty="0" smtClean="0"/>
            <a:t>in the most vulnerable situations</a:t>
          </a:r>
          <a:endParaRPr lang="en-US" b="1" dirty="0"/>
        </a:p>
      </dgm:t>
    </dgm:pt>
    <dgm:pt modelId="{E2D29896-6020-4E5E-A1AA-ED29C0F3DD5F}" type="parTrans" cxnId="{DF1BBFDF-CECF-4DEC-A25A-9E986E03C4A1}">
      <dgm:prSet/>
      <dgm:spPr/>
      <dgm:t>
        <a:bodyPr/>
        <a:lstStyle/>
        <a:p>
          <a:endParaRPr lang="en-US"/>
        </a:p>
      </dgm:t>
    </dgm:pt>
    <dgm:pt modelId="{EE800FA5-52CB-4A87-9341-F188F6F86DCA}" type="sibTrans" cxnId="{DF1BBFDF-CECF-4DEC-A25A-9E986E03C4A1}">
      <dgm:prSet/>
      <dgm:spPr/>
      <dgm:t>
        <a:bodyPr/>
        <a:lstStyle/>
        <a:p>
          <a:endParaRPr lang="en-US"/>
        </a:p>
      </dgm:t>
    </dgm:pt>
    <dgm:pt modelId="{CD294ED4-EC15-4E0E-8C73-44A225F63A2C}">
      <dgm:prSet phldrT="[Text]"/>
      <dgm:spPr/>
      <dgm:t>
        <a:bodyPr/>
        <a:lstStyle/>
        <a:p>
          <a:endParaRPr lang="en-US" dirty="0"/>
        </a:p>
      </dgm:t>
    </dgm:pt>
    <dgm:pt modelId="{6057F7F8-825D-41AB-A4FA-01A833220BEC}" type="parTrans" cxnId="{DC964831-EE29-468A-8EAE-70330AFE3C12}">
      <dgm:prSet/>
      <dgm:spPr/>
      <dgm:t>
        <a:bodyPr/>
        <a:lstStyle/>
        <a:p>
          <a:endParaRPr lang="en-US"/>
        </a:p>
      </dgm:t>
    </dgm:pt>
    <dgm:pt modelId="{9BA52571-1BD5-4A62-AE99-FD73CD34FC89}" type="sibTrans" cxnId="{DC964831-EE29-468A-8EAE-70330AFE3C12}">
      <dgm:prSet/>
      <dgm:spPr/>
      <dgm:t>
        <a:bodyPr/>
        <a:lstStyle/>
        <a:p>
          <a:endParaRPr lang="en-US"/>
        </a:p>
      </dgm:t>
    </dgm:pt>
    <dgm:pt modelId="{8B6307EE-A1D6-4742-AA44-E6CB7A055A19}">
      <dgm:prSet/>
      <dgm:spPr/>
      <dgm:t>
        <a:bodyPr/>
        <a:lstStyle/>
        <a:p>
          <a:endParaRPr lang="en-US" dirty="0"/>
        </a:p>
      </dgm:t>
    </dgm:pt>
    <dgm:pt modelId="{AF4A0140-B254-4628-8BA9-88666A291CD5}" type="parTrans" cxnId="{A8300EAE-7270-4298-814F-AF1795EA8331}">
      <dgm:prSet/>
      <dgm:spPr/>
      <dgm:t>
        <a:bodyPr/>
        <a:lstStyle/>
        <a:p>
          <a:endParaRPr lang="en-US"/>
        </a:p>
      </dgm:t>
    </dgm:pt>
    <dgm:pt modelId="{65048488-B301-4BFB-84B4-F3FBC423AC5D}" type="sibTrans" cxnId="{A8300EAE-7270-4298-814F-AF1795EA8331}">
      <dgm:prSet/>
      <dgm:spPr/>
      <dgm:t>
        <a:bodyPr/>
        <a:lstStyle/>
        <a:p>
          <a:endParaRPr lang="en-US"/>
        </a:p>
      </dgm:t>
    </dgm:pt>
    <dgm:pt modelId="{2D945E7B-EAA2-4D15-BAFC-39F5EAE598FD}">
      <dgm:prSet/>
      <dgm:spPr/>
      <dgm:t>
        <a:bodyPr/>
        <a:lstStyle/>
        <a:p>
          <a:endParaRPr lang="en-US" dirty="0"/>
        </a:p>
      </dgm:t>
    </dgm:pt>
    <dgm:pt modelId="{60470579-D388-4066-84C4-FA860136A31A}" type="parTrans" cxnId="{B53EC3F2-10D7-4775-BB06-27AD90A53E28}">
      <dgm:prSet/>
      <dgm:spPr/>
      <dgm:t>
        <a:bodyPr/>
        <a:lstStyle/>
        <a:p>
          <a:endParaRPr lang="en-US"/>
        </a:p>
      </dgm:t>
    </dgm:pt>
    <dgm:pt modelId="{56A0E2C4-0D2A-4BB8-A020-86C0DFF8F2E8}" type="sibTrans" cxnId="{B53EC3F2-10D7-4775-BB06-27AD90A53E28}">
      <dgm:prSet/>
      <dgm:spPr/>
      <dgm:t>
        <a:bodyPr/>
        <a:lstStyle/>
        <a:p>
          <a:endParaRPr lang="en-US"/>
        </a:p>
      </dgm:t>
    </dgm:pt>
    <dgm:pt modelId="{D49BA37A-7458-4E98-BD22-41BC0228BDEB}">
      <dgm:prSet phldrT="[Text]"/>
      <dgm:spPr/>
      <dgm:t>
        <a:bodyPr/>
        <a:lstStyle/>
        <a:p>
          <a:r>
            <a:rPr lang="en-GB" b="0" dirty="0" smtClean="0"/>
            <a:t>EU </a:t>
          </a:r>
          <a:r>
            <a:rPr lang="en-GB" b="0" dirty="0" err="1" smtClean="0"/>
            <a:t>Anti-racism</a:t>
          </a:r>
          <a:r>
            <a:rPr lang="en-GB" b="0" dirty="0" smtClean="0"/>
            <a:t> action plan</a:t>
          </a:r>
          <a:endParaRPr lang="en-US" b="0" dirty="0"/>
        </a:p>
      </dgm:t>
    </dgm:pt>
    <dgm:pt modelId="{37EF3C8C-BB50-40A7-A291-DE79BAEE2CD9}" type="parTrans" cxnId="{A8E964E0-A353-4BB4-8499-67F9DCE79FFA}">
      <dgm:prSet/>
      <dgm:spPr/>
      <dgm:t>
        <a:bodyPr/>
        <a:lstStyle/>
        <a:p>
          <a:endParaRPr lang="en-US"/>
        </a:p>
      </dgm:t>
    </dgm:pt>
    <dgm:pt modelId="{98385EDC-EB3C-41D9-9B2A-C0D2E6B52C6A}" type="sibTrans" cxnId="{A8E964E0-A353-4BB4-8499-67F9DCE79FFA}">
      <dgm:prSet/>
      <dgm:spPr/>
      <dgm:t>
        <a:bodyPr/>
        <a:lstStyle/>
        <a:p>
          <a:endParaRPr lang="en-US"/>
        </a:p>
      </dgm:t>
    </dgm:pt>
    <dgm:pt modelId="{A12ADBB5-E7CD-493B-BE97-53FDF0559C0A}">
      <dgm:prSet phldrT="[Text]"/>
      <dgm:spPr/>
      <dgm:t>
        <a:bodyPr/>
        <a:lstStyle/>
        <a:p>
          <a:endParaRPr lang="en-US" b="0" dirty="0"/>
        </a:p>
      </dgm:t>
    </dgm:pt>
    <dgm:pt modelId="{C9BF5738-0D06-4F6F-A91C-0B15792B5CE5}" type="parTrans" cxnId="{BADDAC5A-8081-4B78-8EEC-1AD18F39E42E}">
      <dgm:prSet/>
      <dgm:spPr/>
      <dgm:t>
        <a:bodyPr/>
        <a:lstStyle/>
        <a:p>
          <a:endParaRPr lang="en-US"/>
        </a:p>
      </dgm:t>
    </dgm:pt>
    <dgm:pt modelId="{C8CA3EFC-5DDB-4A90-8536-A05FDB39C960}" type="sibTrans" cxnId="{BADDAC5A-8081-4B78-8EEC-1AD18F39E42E}">
      <dgm:prSet/>
      <dgm:spPr/>
      <dgm:t>
        <a:bodyPr/>
        <a:lstStyle/>
        <a:p>
          <a:endParaRPr lang="en-US"/>
        </a:p>
      </dgm:t>
    </dgm:pt>
    <dgm:pt modelId="{707C4970-A889-4CA8-9B4E-530B9E63CCE2}">
      <dgm:prSet phldrT="[Text]"/>
      <dgm:spPr/>
      <dgm:t>
        <a:bodyPr/>
        <a:lstStyle/>
        <a:p>
          <a:endParaRPr lang="en-US" dirty="0"/>
        </a:p>
      </dgm:t>
    </dgm:pt>
    <dgm:pt modelId="{046783D5-B0C8-49CB-98AA-7D67A810710C}" type="parTrans" cxnId="{77E0C7AB-4256-4E94-B77C-E6E6F0490A73}">
      <dgm:prSet/>
      <dgm:spPr/>
      <dgm:t>
        <a:bodyPr/>
        <a:lstStyle/>
        <a:p>
          <a:endParaRPr lang="en-US"/>
        </a:p>
      </dgm:t>
    </dgm:pt>
    <dgm:pt modelId="{ABCE9BFD-B120-4CC8-9C1A-A53624AAB9DD}" type="sibTrans" cxnId="{77E0C7AB-4256-4E94-B77C-E6E6F0490A73}">
      <dgm:prSet/>
      <dgm:spPr/>
      <dgm:t>
        <a:bodyPr/>
        <a:lstStyle/>
        <a:p>
          <a:endParaRPr lang="en-US"/>
        </a:p>
      </dgm:t>
    </dgm:pt>
    <dgm:pt modelId="{4EAD4E34-0272-4E17-842D-1F1F7D8A1191}">
      <dgm:prSet phldrT="[Text]"/>
      <dgm:spPr/>
      <dgm:t>
        <a:bodyPr/>
        <a:lstStyle/>
        <a:p>
          <a:endParaRPr lang="en-US" dirty="0"/>
        </a:p>
      </dgm:t>
    </dgm:pt>
    <dgm:pt modelId="{C36D7FA1-3876-4669-9EFC-4BA983A2210F}" type="parTrans" cxnId="{817DA658-04A7-4DAF-9560-FA6A9C7E7F2E}">
      <dgm:prSet/>
      <dgm:spPr/>
      <dgm:t>
        <a:bodyPr/>
        <a:lstStyle/>
        <a:p>
          <a:endParaRPr lang="en-US"/>
        </a:p>
      </dgm:t>
    </dgm:pt>
    <dgm:pt modelId="{F7B61134-4600-4E28-BD4D-F32FFD1522DD}" type="sibTrans" cxnId="{817DA658-04A7-4DAF-9560-FA6A9C7E7F2E}">
      <dgm:prSet/>
      <dgm:spPr/>
      <dgm:t>
        <a:bodyPr/>
        <a:lstStyle/>
        <a:p>
          <a:endParaRPr lang="en-US"/>
        </a:p>
      </dgm:t>
    </dgm:pt>
    <dgm:pt modelId="{70A6CB94-37C9-4523-A2AD-214C26822F4A}">
      <dgm:prSet phldrT="[Text]"/>
      <dgm:spPr/>
      <dgm:t>
        <a:bodyPr/>
        <a:lstStyle/>
        <a:p>
          <a:endParaRPr lang="en-US" dirty="0"/>
        </a:p>
      </dgm:t>
    </dgm:pt>
    <dgm:pt modelId="{F957F01E-A98B-494A-A41F-6D58C8797DD3}" type="parTrans" cxnId="{F6A95A02-79E7-4CCF-ABEF-8C0B08538932}">
      <dgm:prSet/>
      <dgm:spPr/>
      <dgm:t>
        <a:bodyPr/>
        <a:lstStyle/>
        <a:p>
          <a:endParaRPr lang="en-US"/>
        </a:p>
      </dgm:t>
    </dgm:pt>
    <dgm:pt modelId="{6CA10761-4438-4DD6-90CF-4DD1C892EB21}" type="sibTrans" cxnId="{F6A95A02-79E7-4CCF-ABEF-8C0B08538932}">
      <dgm:prSet/>
      <dgm:spPr/>
      <dgm:t>
        <a:bodyPr/>
        <a:lstStyle/>
        <a:p>
          <a:endParaRPr lang="en-US"/>
        </a:p>
      </dgm:t>
    </dgm:pt>
    <dgm:pt modelId="{26BEE203-9264-4FE2-9D6B-7B94B238F064}">
      <dgm:prSet phldrT="[Text]"/>
      <dgm:spPr/>
      <dgm:t>
        <a:bodyPr/>
        <a:lstStyle/>
        <a:p>
          <a:r>
            <a:rPr lang="en-US" b="1" dirty="0" smtClean="0"/>
            <a:t>EUR 1 000 000 </a:t>
          </a:r>
          <a:endParaRPr lang="en-US" b="1" dirty="0"/>
        </a:p>
      </dgm:t>
    </dgm:pt>
    <dgm:pt modelId="{12DA4207-CF97-4172-B65F-6872BD5695A0}" type="parTrans" cxnId="{0A445E89-1D2C-4101-A290-B55688AE511F}">
      <dgm:prSet/>
      <dgm:spPr/>
      <dgm:t>
        <a:bodyPr/>
        <a:lstStyle/>
        <a:p>
          <a:endParaRPr lang="en-US"/>
        </a:p>
      </dgm:t>
    </dgm:pt>
    <dgm:pt modelId="{5C0005BF-F468-45B9-B31B-B193C7DC949B}" type="sibTrans" cxnId="{0A445E89-1D2C-4101-A290-B55688AE511F}">
      <dgm:prSet/>
      <dgm:spPr/>
      <dgm:t>
        <a:bodyPr/>
        <a:lstStyle/>
        <a:p>
          <a:endParaRPr lang="en-US"/>
        </a:p>
      </dgm:t>
    </dgm:pt>
    <dgm:pt modelId="{05D21A94-3D41-4560-B218-431A4D325020}">
      <dgm:prSet/>
      <dgm:spPr/>
      <dgm:t>
        <a:bodyPr/>
        <a:lstStyle/>
        <a:p>
          <a:r>
            <a:rPr lang="en-US" b="1" dirty="0" smtClean="0"/>
            <a:t> EUR 1 500 000 </a:t>
          </a:r>
          <a:endParaRPr lang="en-US" b="1" dirty="0"/>
        </a:p>
      </dgm:t>
    </dgm:pt>
    <dgm:pt modelId="{2F38D8A1-A13A-4A8B-832C-FE265F69CCAD}" type="parTrans" cxnId="{4A47652E-5C36-49F5-92B6-79AA628FCB8D}">
      <dgm:prSet/>
      <dgm:spPr/>
      <dgm:t>
        <a:bodyPr/>
        <a:lstStyle/>
        <a:p>
          <a:endParaRPr lang="en-US"/>
        </a:p>
      </dgm:t>
    </dgm:pt>
    <dgm:pt modelId="{0EA6CE63-B975-4F7E-BC20-A93F8C9B6091}" type="sibTrans" cxnId="{4A47652E-5C36-49F5-92B6-79AA628FCB8D}">
      <dgm:prSet/>
      <dgm:spPr/>
      <dgm:t>
        <a:bodyPr/>
        <a:lstStyle/>
        <a:p>
          <a:endParaRPr lang="en-US"/>
        </a:p>
      </dgm:t>
    </dgm:pt>
    <dgm:pt modelId="{361E8B66-868E-405A-819B-6E96B16867A7}">
      <dgm:prSet/>
      <dgm:spPr/>
      <dgm:t>
        <a:bodyPr/>
        <a:lstStyle/>
        <a:p>
          <a:r>
            <a:rPr lang="en-US" b="1" dirty="0" smtClean="0"/>
            <a:t>EUR 1 500 000</a:t>
          </a:r>
          <a:endParaRPr lang="en-US" b="1" dirty="0"/>
        </a:p>
      </dgm:t>
    </dgm:pt>
    <dgm:pt modelId="{84D7FD26-5231-44B3-9E7E-2ECCE8A0F24C}" type="parTrans" cxnId="{1E54BCDC-6E97-40F5-84C5-1C2C30ACCA35}">
      <dgm:prSet/>
      <dgm:spPr/>
      <dgm:t>
        <a:bodyPr/>
        <a:lstStyle/>
        <a:p>
          <a:endParaRPr lang="en-US"/>
        </a:p>
      </dgm:t>
    </dgm:pt>
    <dgm:pt modelId="{D722251B-6A06-4CC0-851B-6E27B7129122}" type="sibTrans" cxnId="{1E54BCDC-6E97-40F5-84C5-1C2C30ACCA35}">
      <dgm:prSet/>
      <dgm:spPr/>
      <dgm:t>
        <a:bodyPr/>
        <a:lstStyle/>
        <a:p>
          <a:endParaRPr lang="en-US"/>
        </a:p>
      </dgm:t>
    </dgm:pt>
    <dgm:pt modelId="{52122E19-4489-4ACB-AAF7-59B72CD93559}">
      <dgm:prSet phldrT="[Text]"/>
      <dgm:spPr/>
      <dgm:t>
        <a:bodyPr/>
        <a:lstStyle/>
        <a:p>
          <a:endParaRPr lang="en-US" b="1" dirty="0"/>
        </a:p>
      </dgm:t>
    </dgm:pt>
    <dgm:pt modelId="{6EA07241-0D28-41E3-BFB1-81C020F566A8}" type="parTrans" cxnId="{3B41761C-7341-49C2-805F-BB215001B677}">
      <dgm:prSet/>
      <dgm:spPr/>
      <dgm:t>
        <a:bodyPr/>
        <a:lstStyle/>
        <a:p>
          <a:endParaRPr lang="en-US"/>
        </a:p>
      </dgm:t>
    </dgm:pt>
    <dgm:pt modelId="{8EE59851-6F2C-4376-9A95-446E873594BC}" type="sibTrans" cxnId="{3B41761C-7341-49C2-805F-BB215001B677}">
      <dgm:prSet/>
      <dgm:spPr/>
      <dgm:t>
        <a:bodyPr/>
        <a:lstStyle/>
        <a:p>
          <a:endParaRPr lang="en-US"/>
        </a:p>
      </dgm:t>
    </dgm:pt>
    <dgm:pt modelId="{1DB0052F-0FA1-4FD2-9FBF-EEFBA955FAC0}">
      <dgm:prSet phldrT="[Text]"/>
      <dgm:spPr/>
      <dgm:t>
        <a:bodyPr/>
        <a:lstStyle/>
        <a:p>
          <a:endParaRPr lang="en-US" b="0" dirty="0"/>
        </a:p>
      </dgm:t>
    </dgm:pt>
    <dgm:pt modelId="{0508C548-6326-41BD-8E52-BFC0142F8C95}" type="parTrans" cxnId="{5465943F-4E9E-4547-9EF9-EC1B78CFC082}">
      <dgm:prSet/>
      <dgm:spPr/>
      <dgm:t>
        <a:bodyPr/>
        <a:lstStyle/>
        <a:p>
          <a:endParaRPr lang="en-US"/>
        </a:p>
      </dgm:t>
    </dgm:pt>
    <dgm:pt modelId="{7F0DBB23-CB08-4C6D-B8F5-9D0E54E29E95}" type="sibTrans" cxnId="{5465943F-4E9E-4547-9EF9-EC1B78CFC082}">
      <dgm:prSet/>
      <dgm:spPr/>
      <dgm:t>
        <a:bodyPr/>
        <a:lstStyle/>
        <a:p>
          <a:endParaRPr lang="en-US"/>
        </a:p>
      </dgm:t>
    </dgm:pt>
    <dgm:pt modelId="{27B6040F-9FCA-4D88-8C50-18D2D4C24948}">
      <dgm:prSet phldrT="[Text]"/>
      <dgm:spPr/>
      <dgm:t>
        <a:bodyPr/>
        <a:lstStyle/>
        <a:p>
          <a:endParaRPr lang="en-US" b="0" dirty="0"/>
        </a:p>
      </dgm:t>
    </dgm:pt>
    <dgm:pt modelId="{F7FDBFEA-A53E-432C-BEC4-8DBA3B1B5FE6}" type="parTrans" cxnId="{D805852F-99C2-4405-87C1-DA578BFAD84E}">
      <dgm:prSet/>
      <dgm:spPr/>
      <dgm:t>
        <a:bodyPr/>
        <a:lstStyle/>
        <a:p>
          <a:endParaRPr lang="en-US"/>
        </a:p>
      </dgm:t>
    </dgm:pt>
    <dgm:pt modelId="{D643EE1F-65B3-4503-B75D-22BD00D16D5A}" type="sibTrans" cxnId="{D805852F-99C2-4405-87C1-DA578BFAD84E}">
      <dgm:prSet/>
      <dgm:spPr/>
      <dgm:t>
        <a:bodyPr/>
        <a:lstStyle/>
        <a:p>
          <a:endParaRPr lang="en-US"/>
        </a:p>
      </dgm:t>
    </dgm:pt>
    <dgm:pt modelId="{B6CA46A1-520C-47AE-8DBF-1C816C9E642E}">
      <dgm:prSet phldrT="[Text]"/>
      <dgm:spPr/>
      <dgm:t>
        <a:bodyPr/>
        <a:lstStyle/>
        <a:p>
          <a:r>
            <a:rPr lang="en-US" b="1" dirty="0" smtClean="0"/>
            <a:t>EUR 7 7400 000</a:t>
          </a:r>
          <a:endParaRPr lang="en-US" b="1" dirty="0"/>
        </a:p>
      </dgm:t>
    </dgm:pt>
    <dgm:pt modelId="{A202FA10-CA57-401E-8F3F-490930241B33}" type="parTrans" cxnId="{ED127BC0-0909-4C5D-A741-6EF9FF0CBA52}">
      <dgm:prSet/>
      <dgm:spPr/>
      <dgm:t>
        <a:bodyPr/>
        <a:lstStyle/>
        <a:p>
          <a:endParaRPr lang="en-US"/>
        </a:p>
      </dgm:t>
    </dgm:pt>
    <dgm:pt modelId="{0CFB9243-AE48-4612-B1D3-4E7FB08C0F53}" type="sibTrans" cxnId="{ED127BC0-0909-4C5D-A741-6EF9FF0CBA52}">
      <dgm:prSet/>
      <dgm:spPr/>
      <dgm:t>
        <a:bodyPr/>
        <a:lstStyle/>
        <a:p>
          <a:endParaRPr lang="en-US"/>
        </a:p>
      </dgm:t>
    </dgm:pt>
    <dgm:pt modelId="{A7F64FF0-FA69-48CF-8F7B-A3FF509D23BB}">
      <dgm:prSet phldrT="[Text]"/>
      <dgm:spPr/>
      <dgm:t>
        <a:bodyPr/>
        <a:lstStyle/>
        <a:p>
          <a:endParaRPr lang="en-US" b="1" dirty="0"/>
        </a:p>
      </dgm:t>
    </dgm:pt>
    <dgm:pt modelId="{DB9494E5-0E60-4CF7-8818-2F17E7A13C22}" type="parTrans" cxnId="{19C57945-E91E-46B5-809D-568F6AC9EDDA}">
      <dgm:prSet/>
      <dgm:spPr/>
      <dgm:t>
        <a:bodyPr/>
        <a:lstStyle/>
        <a:p>
          <a:endParaRPr lang="en-US"/>
        </a:p>
      </dgm:t>
    </dgm:pt>
    <dgm:pt modelId="{8E1EED95-488A-4A48-9D1C-E3CA40B0EE53}" type="sibTrans" cxnId="{19C57945-E91E-46B5-809D-568F6AC9EDDA}">
      <dgm:prSet/>
      <dgm:spPr/>
      <dgm:t>
        <a:bodyPr/>
        <a:lstStyle/>
        <a:p>
          <a:endParaRPr lang="en-US"/>
        </a:p>
      </dgm:t>
    </dgm:pt>
    <dgm:pt modelId="{F27A8454-D79B-432B-A431-9788DA8443AC}">
      <dgm:prSet/>
      <dgm:spPr/>
      <dgm:t>
        <a:bodyPr/>
        <a:lstStyle/>
        <a:p>
          <a:endParaRPr lang="en-US" dirty="0"/>
        </a:p>
      </dgm:t>
    </dgm:pt>
    <dgm:pt modelId="{6C41B6E7-0A61-43E9-B7B7-DEB85CFCF9D2}" type="parTrans" cxnId="{38E4FA27-1783-4896-9E7E-97E2FD65468A}">
      <dgm:prSet/>
      <dgm:spPr/>
      <dgm:t>
        <a:bodyPr/>
        <a:lstStyle/>
        <a:p>
          <a:endParaRPr lang="en-US"/>
        </a:p>
      </dgm:t>
    </dgm:pt>
    <dgm:pt modelId="{440365A2-1055-41CD-B091-A0A3C2DE3FC0}" type="sibTrans" cxnId="{38E4FA27-1783-4896-9E7E-97E2FD65468A}">
      <dgm:prSet/>
      <dgm:spPr/>
      <dgm:t>
        <a:bodyPr/>
        <a:lstStyle/>
        <a:p>
          <a:endParaRPr lang="en-US"/>
        </a:p>
      </dgm:t>
    </dgm:pt>
    <dgm:pt modelId="{F0ACE17F-9278-41E7-AB52-8B19500B8A93}">
      <dgm:prSet/>
      <dgm:spPr/>
      <dgm:t>
        <a:bodyPr/>
        <a:lstStyle/>
        <a:p>
          <a:endParaRPr lang="en-US" b="1" dirty="0"/>
        </a:p>
      </dgm:t>
    </dgm:pt>
    <dgm:pt modelId="{5FB14149-5149-4984-8718-DD4BEBFB4FB0}" type="parTrans" cxnId="{BBD56C60-5AC9-4D01-BCBF-AD86836D9F21}">
      <dgm:prSet/>
      <dgm:spPr/>
      <dgm:t>
        <a:bodyPr/>
        <a:lstStyle/>
        <a:p>
          <a:endParaRPr lang="en-US"/>
        </a:p>
      </dgm:t>
    </dgm:pt>
    <dgm:pt modelId="{96077C0F-1C6E-47C0-89FF-4F8A5739B01F}" type="sibTrans" cxnId="{BBD56C60-5AC9-4D01-BCBF-AD86836D9F21}">
      <dgm:prSet/>
      <dgm:spPr/>
      <dgm:t>
        <a:bodyPr/>
        <a:lstStyle/>
        <a:p>
          <a:endParaRPr lang="en-US"/>
        </a:p>
      </dgm:t>
    </dgm:pt>
    <dgm:pt modelId="{23D60E14-2E88-4C60-981F-6B78792EC8D2}">
      <dgm:prSet/>
      <dgm:spPr/>
      <dgm:t>
        <a:bodyPr/>
        <a:lstStyle/>
        <a:p>
          <a:endParaRPr lang="en-US" dirty="0"/>
        </a:p>
      </dgm:t>
    </dgm:pt>
    <dgm:pt modelId="{4FB77DEC-B18A-4859-88F5-C63C74BD4287}" type="parTrans" cxnId="{2CD4E91E-7A3C-42F8-90DB-FA9F7F8F4D12}">
      <dgm:prSet/>
      <dgm:spPr/>
      <dgm:t>
        <a:bodyPr/>
        <a:lstStyle/>
        <a:p>
          <a:endParaRPr lang="en-US"/>
        </a:p>
      </dgm:t>
    </dgm:pt>
    <dgm:pt modelId="{5D9C6DEE-ECD6-4E3F-9EC9-1F622468E47C}" type="sibTrans" cxnId="{2CD4E91E-7A3C-42F8-90DB-FA9F7F8F4D12}">
      <dgm:prSet/>
      <dgm:spPr/>
      <dgm:t>
        <a:bodyPr/>
        <a:lstStyle/>
        <a:p>
          <a:endParaRPr lang="en-US"/>
        </a:p>
      </dgm:t>
    </dgm:pt>
    <dgm:pt modelId="{FB2DA93B-1A50-4997-9466-E84124A0B822}">
      <dgm:prSet phldrT="[Text]"/>
      <dgm:spPr/>
      <dgm:t>
        <a:bodyPr/>
        <a:lstStyle/>
        <a:p>
          <a:endParaRPr lang="en-US" dirty="0"/>
        </a:p>
      </dgm:t>
    </dgm:pt>
    <dgm:pt modelId="{FC729C62-3841-4072-8FF4-C65B627F1026}" type="parTrans" cxnId="{67D558AD-A52F-44EA-B4A7-91541FC797C2}">
      <dgm:prSet/>
      <dgm:spPr/>
      <dgm:t>
        <a:bodyPr/>
        <a:lstStyle/>
        <a:p>
          <a:endParaRPr lang="en-US"/>
        </a:p>
      </dgm:t>
    </dgm:pt>
    <dgm:pt modelId="{4CDBD0AA-F56D-4C41-9DC7-6A8F66585E17}" type="sibTrans" cxnId="{67D558AD-A52F-44EA-B4A7-91541FC797C2}">
      <dgm:prSet/>
      <dgm:spPr/>
      <dgm:t>
        <a:bodyPr/>
        <a:lstStyle/>
        <a:p>
          <a:endParaRPr lang="en-US"/>
        </a:p>
      </dgm:t>
    </dgm:pt>
    <dgm:pt modelId="{E16AEC90-09C0-41F1-9812-007AA3F0D751}">
      <dgm:prSet phldrT="[Text]"/>
      <dgm:spPr/>
      <dgm:t>
        <a:bodyPr/>
        <a:lstStyle/>
        <a:p>
          <a:endParaRPr lang="en-US" dirty="0"/>
        </a:p>
      </dgm:t>
    </dgm:pt>
    <dgm:pt modelId="{01D3B4E5-B4D1-44CD-B10E-3A5E9E15500A}" type="parTrans" cxnId="{0B60C9DE-4C3F-4EDB-AC45-AC1B65CC2B34}">
      <dgm:prSet/>
      <dgm:spPr/>
      <dgm:t>
        <a:bodyPr/>
        <a:lstStyle/>
        <a:p>
          <a:endParaRPr lang="en-US"/>
        </a:p>
      </dgm:t>
    </dgm:pt>
    <dgm:pt modelId="{98F77BC5-9010-45C8-98D0-69A4C7737936}" type="sibTrans" cxnId="{0B60C9DE-4C3F-4EDB-AC45-AC1B65CC2B34}">
      <dgm:prSet/>
      <dgm:spPr/>
      <dgm:t>
        <a:bodyPr/>
        <a:lstStyle/>
        <a:p>
          <a:endParaRPr lang="en-US"/>
        </a:p>
      </dgm:t>
    </dgm:pt>
    <dgm:pt modelId="{C4C947F7-BCEE-4708-A924-767C5A84980F}">
      <dgm:prSet phldrT="[Text]"/>
      <dgm:spPr/>
      <dgm:t>
        <a:bodyPr/>
        <a:lstStyle/>
        <a:p>
          <a:endParaRPr lang="en-US" dirty="0"/>
        </a:p>
      </dgm:t>
    </dgm:pt>
    <dgm:pt modelId="{4935EC09-CD55-4DDA-BA17-95A9E4FB047E}" type="parTrans" cxnId="{32441485-B667-41A4-8337-9E71FAC5A260}">
      <dgm:prSet/>
      <dgm:spPr/>
      <dgm:t>
        <a:bodyPr/>
        <a:lstStyle/>
        <a:p>
          <a:endParaRPr lang="en-US"/>
        </a:p>
      </dgm:t>
    </dgm:pt>
    <dgm:pt modelId="{DA3ED235-6872-4E44-B7EA-1F76D41D8518}" type="sibTrans" cxnId="{32441485-B667-41A4-8337-9E71FAC5A260}">
      <dgm:prSet/>
      <dgm:spPr/>
      <dgm:t>
        <a:bodyPr/>
        <a:lstStyle/>
        <a:p>
          <a:endParaRPr lang="en-US"/>
        </a:p>
      </dgm:t>
    </dgm:pt>
    <dgm:pt modelId="{17A47B59-8782-4AB1-95B9-200A0322354F}">
      <dgm:prSet phldrT="[Text]"/>
      <dgm:spPr/>
      <dgm:t>
        <a:bodyPr/>
        <a:lstStyle/>
        <a:p>
          <a:endParaRPr lang="en-US" dirty="0"/>
        </a:p>
      </dgm:t>
    </dgm:pt>
    <dgm:pt modelId="{8D7A06EB-9BCB-4A98-9B43-92AA996F95F9}" type="parTrans" cxnId="{1619FA73-0D4F-42B2-9EF4-7DE2B709809B}">
      <dgm:prSet/>
      <dgm:spPr/>
      <dgm:t>
        <a:bodyPr/>
        <a:lstStyle/>
        <a:p>
          <a:endParaRPr lang="en-US"/>
        </a:p>
      </dgm:t>
    </dgm:pt>
    <dgm:pt modelId="{B4836ADA-E534-402C-847F-87BA729B6493}" type="sibTrans" cxnId="{1619FA73-0D4F-42B2-9EF4-7DE2B709809B}">
      <dgm:prSet/>
      <dgm:spPr/>
      <dgm:t>
        <a:bodyPr/>
        <a:lstStyle/>
        <a:p>
          <a:endParaRPr lang="en-US"/>
        </a:p>
      </dgm:t>
    </dgm:pt>
    <dgm:pt modelId="{2C446BCC-84DD-4F2E-98A3-47A521B04A66}">
      <dgm:prSet phldrT="[Text]"/>
      <dgm:spPr/>
      <dgm:t>
        <a:bodyPr/>
        <a:lstStyle/>
        <a:p>
          <a:endParaRPr lang="en-US" dirty="0"/>
        </a:p>
      </dgm:t>
    </dgm:pt>
    <dgm:pt modelId="{60123AB2-8BB2-41F7-B229-80B3FDE22333}" type="parTrans" cxnId="{EFD4162C-A0FA-4BFF-8DE7-AF758E2A91E8}">
      <dgm:prSet/>
      <dgm:spPr/>
      <dgm:t>
        <a:bodyPr/>
        <a:lstStyle/>
        <a:p>
          <a:endParaRPr lang="en-US"/>
        </a:p>
      </dgm:t>
    </dgm:pt>
    <dgm:pt modelId="{FF2EE18A-ED55-46A3-B87D-84B1AF788A41}" type="sibTrans" cxnId="{EFD4162C-A0FA-4BFF-8DE7-AF758E2A91E8}">
      <dgm:prSet/>
      <dgm:spPr/>
      <dgm:t>
        <a:bodyPr/>
        <a:lstStyle/>
        <a:p>
          <a:endParaRPr lang="en-US"/>
        </a:p>
      </dgm:t>
    </dgm:pt>
    <dgm:pt modelId="{0D1247FE-6B80-420D-987E-7FA52887B8D4}">
      <dgm:prSet phldrT="[Text]"/>
      <dgm:spPr/>
      <dgm:t>
        <a:bodyPr/>
        <a:lstStyle/>
        <a:p>
          <a:endParaRPr lang="en-US" dirty="0"/>
        </a:p>
      </dgm:t>
    </dgm:pt>
    <dgm:pt modelId="{CAF374C6-EC7F-45E5-BF22-4AB6879DB54E}" type="parTrans" cxnId="{4B358BE2-4910-4CEF-8401-AD3E12F0367F}">
      <dgm:prSet/>
      <dgm:spPr/>
      <dgm:t>
        <a:bodyPr/>
        <a:lstStyle/>
        <a:p>
          <a:endParaRPr lang="en-US"/>
        </a:p>
      </dgm:t>
    </dgm:pt>
    <dgm:pt modelId="{D937567A-925C-4EB3-AD07-CE186BA33246}" type="sibTrans" cxnId="{4B358BE2-4910-4CEF-8401-AD3E12F0367F}">
      <dgm:prSet/>
      <dgm:spPr/>
      <dgm:t>
        <a:bodyPr/>
        <a:lstStyle/>
        <a:p>
          <a:endParaRPr lang="en-US"/>
        </a:p>
      </dgm:t>
    </dgm:pt>
    <dgm:pt modelId="{8B7D049F-178B-442B-AEF1-A1FD3F74F3EA}">
      <dgm:prSet phldrT="[Text]"/>
      <dgm:spPr/>
      <dgm:t>
        <a:bodyPr/>
        <a:lstStyle/>
        <a:p>
          <a:endParaRPr lang="en-US" dirty="0"/>
        </a:p>
      </dgm:t>
    </dgm:pt>
    <dgm:pt modelId="{61A1D7BB-8E52-41D7-9971-EA66DDDD0606}" type="parTrans" cxnId="{6EA20431-21C5-4009-91F9-3EC4A4A9196E}">
      <dgm:prSet/>
      <dgm:spPr/>
      <dgm:t>
        <a:bodyPr/>
        <a:lstStyle/>
        <a:p>
          <a:endParaRPr lang="en-US"/>
        </a:p>
      </dgm:t>
    </dgm:pt>
    <dgm:pt modelId="{647FA048-31FF-421C-9325-BF2A7A558DD3}" type="sibTrans" cxnId="{6EA20431-21C5-4009-91F9-3EC4A4A9196E}">
      <dgm:prSet/>
      <dgm:spPr/>
      <dgm:t>
        <a:bodyPr/>
        <a:lstStyle/>
        <a:p>
          <a:endParaRPr lang="en-US"/>
        </a:p>
      </dgm:t>
    </dgm:pt>
    <dgm:pt modelId="{56A3751E-1B4F-4200-B0A7-B6B5D3787283}">
      <dgm:prSet/>
      <dgm:spPr/>
      <dgm:t>
        <a:bodyPr/>
        <a:lstStyle/>
        <a:p>
          <a:endParaRPr lang="en-US" dirty="0"/>
        </a:p>
      </dgm:t>
    </dgm:pt>
    <dgm:pt modelId="{416B07E4-1298-4FC4-9FA1-E375819B5B2C}" type="parTrans" cxnId="{17D1FB94-BDEE-49E1-911B-126C2D56AC83}">
      <dgm:prSet/>
      <dgm:spPr/>
      <dgm:t>
        <a:bodyPr/>
        <a:lstStyle/>
        <a:p>
          <a:endParaRPr lang="en-US"/>
        </a:p>
      </dgm:t>
    </dgm:pt>
    <dgm:pt modelId="{DBCB1659-BB4B-4FF9-9EF2-90F375A2ED0F}" type="sibTrans" cxnId="{17D1FB94-BDEE-49E1-911B-126C2D56AC83}">
      <dgm:prSet/>
      <dgm:spPr/>
      <dgm:t>
        <a:bodyPr/>
        <a:lstStyle/>
        <a:p>
          <a:endParaRPr lang="en-US"/>
        </a:p>
      </dgm:t>
    </dgm:pt>
    <dgm:pt modelId="{1E675250-7682-46E7-B7C5-9D21EE41FFE1}">
      <dgm:prSet phldrT="[Text]"/>
      <dgm:spPr/>
      <dgm:t>
        <a:bodyPr/>
        <a:lstStyle/>
        <a:p>
          <a:r>
            <a:rPr lang="en-US" dirty="0" smtClean="0"/>
            <a:t>provide support to rainbow families </a:t>
          </a:r>
          <a:endParaRPr lang="en-US" dirty="0"/>
        </a:p>
      </dgm:t>
    </dgm:pt>
    <dgm:pt modelId="{77ECADFB-E893-4DBA-A391-9285BD948B52}" type="parTrans" cxnId="{AB012FB0-47DD-41CE-9EAB-B448646CF6D0}">
      <dgm:prSet/>
      <dgm:spPr/>
      <dgm:t>
        <a:bodyPr/>
        <a:lstStyle/>
        <a:p>
          <a:endParaRPr lang="en-US"/>
        </a:p>
      </dgm:t>
    </dgm:pt>
    <dgm:pt modelId="{A1F7D1C3-F1C7-4438-9A8D-A8D4C42A3DD1}" type="sibTrans" cxnId="{AB012FB0-47DD-41CE-9EAB-B448646CF6D0}">
      <dgm:prSet/>
      <dgm:spPr/>
      <dgm:t>
        <a:bodyPr/>
        <a:lstStyle/>
        <a:p>
          <a:endParaRPr lang="en-US"/>
        </a:p>
      </dgm:t>
    </dgm:pt>
    <dgm:pt modelId="{188AE734-E510-4FB1-93E2-C3CBFB32B6F6}">
      <dgm:prSet phldrT="[Text]"/>
      <dgm:spPr/>
      <dgm:t>
        <a:bodyPr/>
        <a:lstStyle/>
        <a:p>
          <a:endParaRPr lang="en-US" dirty="0"/>
        </a:p>
      </dgm:t>
    </dgm:pt>
    <dgm:pt modelId="{F5813651-647A-4A27-83B9-B7310560638F}" type="parTrans" cxnId="{A6B3A2AD-D7EB-47B4-A554-A6138B71AD06}">
      <dgm:prSet/>
      <dgm:spPr/>
    </dgm:pt>
    <dgm:pt modelId="{522DCCC4-7B86-47CF-B62C-9947B5B7FBA8}" type="sibTrans" cxnId="{A6B3A2AD-D7EB-47B4-A554-A6138B71AD06}">
      <dgm:prSet/>
      <dgm:spPr/>
    </dgm:pt>
    <dgm:pt modelId="{004EF056-A5B1-4C78-9C3A-AA4F8D58ED21}">
      <dgm:prSet phldrT="[Text]"/>
      <dgm:spPr/>
      <dgm:t>
        <a:bodyPr/>
        <a:lstStyle/>
        <a:p>
          <a:r>
            <a:rPr lang="en-US" b="1" dirty="0" smtClean="0"/>
            <a:t>EUR 500 000</a:t>
          </a:r>
          <a:endParaRPr lang="en-US" b="1" dirty="0"/>
        </a:p>
      </dgm:t>
    </dgm:pt>
    <dgm:pt modelId="{8FF81F62-9AE9-4215-A9D2-A5FC562DD20D}" type="parTrans" cxnId="{954230A1-7DDC-487C-B570-DE9E6209FC56}">
      <dgm:prSet/>
      <dgm:spPr/>
    </dgm:pt>
    <dgm:pt modelId="{8A7160D6-D8E9-470A-973C-B3272E910BD9}" type="sibTrans" cxnId="{954230A1-7DDC-487C-B570-DE9E6209FC56}">
      <dgm:prSet/>
      <dgm:spPr/>
    </dgm:pt>
    <dgm:pt modelId="{1348BEB3-FC87-417B-92A5-33A09914B8FB}">
      <dgm:prSet phldrT="[Text]"/>
      <dgm:spPr/>
      <dgm:t>
        <a:bodyPr/>
        <a:lstStyle/>
        <a:p>
          <a:endParaRPr lang="en-US" b="1" dirty="0"/>
        </a:p>
      </dgm:t>
    </dgm:pt>
    <dgm:pt modelId="{D4C70470-5F6B-4950-A2C9-38E757C512F5}" type="parTrans" cxnId="{C3B03A58-6D8F-4D7E-A983-A30EF3F9C54F}">
      <dgm:prSet/>
      <dgm:spPr/>
    </dgm:pt>
    <dgm:pt modelId="{CA33B86F-7AAE-40C9-B344-1AF69CFAEC5B}" type="sibTrans" cxnId="{C3B03A58-6D8F-4D7E-A983-A30EF3F9C54F}">
      <dgm:prSet/>
      <dgm:spPr/>
    </dgm:pt>
    <dgm:pt modelId="{26DAB372-36CE-4466-BD2A-3300F78F070F}" type="pres">
      <dgm:prSet presAssocID="{2BA73B08-ECD2-4900-8ECA-C46943EA3FD6}" presName="Name0" presStyleCnt="0">
        <dgm:presLayoutVars>
          <dgm:dir/>
          <dgm:animLvl val="lvl"/>
          <dgm:resizeHandles val="exact"/>
        </dgm:presLayoutVars>
      </dgm:prSet>
      <dgm:spPr/>
      <dgm:t>
        <a:bodyPr/>
        <a:lstStyle/>
        <a:p>
          <a:endParaRPr lang="en-US"/>
        </a:p>
      </dgm:t>
    </dgm:pt>
    <dgm:pt modelId="{4F913E32-285C-48E1-802F-75DDCC98E4F3}" type="pres">
      <dgm:prSet presAssocID="{E9C5B97D-2ACF-4605-AB6B-4CC6FED20515}" presName="composite" presStyleCnt="0"/>
      <dgm:spPr/>
    </dgm:pt>
    <dgm:pt modelId="{8B348950-30E3-437F-896F-BF284EF03806}" type="pres">
      <dgm:prSet presAssocID="{E9C5B97D-2ACF-4605-AB6B-4CC6FED20515}" presName="parTx" presStyleLbl="alignNode1" presStyleIdx="0" presStyleCnt="5">
        <dgm:presLayoutVars>
          <dgm:chMax val="0"/>
          <dgm:chPref val="0"/>
          <dgm:bulletEnabled val="1"/>
        </dgm:presLayoutVars>
      </dgm:prSet>
      <dgm:spPr/>
      <dgm:t>
        <a:bodyPr/>
        <a:lstStyle/>
        <a:p>
          <a:endParaRPr lang="en-US"/>
        </a:p>
      </dgm:t>
    </dgm:pt>
    <dgm:pt modelId="{7A79E4C7-55CB-4FF1-90CF-3E255BF6FFFE}" type="pres">
      <dgm:prSet presAssocID="{E9C5B97D-2ACF-4605-AB6B-4CC6FED20515}" presName="desTx" presStyleLbl="alignAccFollowNode1" presStyleIdx="0" presStyleCnt="5">
        <dgm:presLayoutVars>
          <dgm:bulletEnabled val="1"/>
        </dgm:presLayoutVars>
      </dgm:prSet>
      <dgm:spPr/>
      <dgm:t>
        <a:bodyPr/>
        <a:lstStyle/>
        <a:p>
          <a:endParaRPr lang="en-US"/>
        </a:p>
      </dgm:t>
    </dgm:pt>
    <dgm:pt modelId="{E617F31E-DDC0-47DA-BDE9-2C052ED2CCB9}" type="pres">
      <dgm:prSet presAssocID="{335882C2-EDF2-4E66-BEDC-BBF383BA6269}" presName="space" presStyleCnt="0"/>
      <dgm:spPr/>
    </dgm:pt>
    <dgm:pt modelId="{52022753-E0BA-4051-B52B-58A4A8C4824D}" type="pres">
      <dgm:prSet presAssocID="{AB24790A-5CFD-4F9C-8975-8A9AFC6B12D5}" presName="composite" presStyleCnt="0"/>
      <dgm:spPr/>
    </dgm:pt>
    <dgm:pt modelId="{CDFC1EBD-0C5E-47C5-9896-81E72DABFE96}" type="pres">
      <dgm:prSet presAssocID="{AB24790A-5CFD-4F9C-8975-8A9AFC6B12D5}" presName="parTx" presStyleLbl="alignNode1" presStyleIdx="1" presStyleCnt="5">
        <dgm:presLayoutVars>
          <dgm:chMax val="0"/>
          <dgm:chPref val="0"/>
          <dgm:bulletEnabled val="1"/>
        </dgm:presLayoutVars>
      </dgm:prSet>
      <dgm:spPr/>
      <dgm:t>
        <a:bodyPr/>
        <a:lstStyle/>
        <a:p>
          <a:endParaRPr lang="en-US"/>
        </a:p>
      </dgm:t>
    </dgm:pt>
    <dgm:pt modelId="{12559F5A-8C64-4E61-8536-F86974E98989}" type="pres">
      <dgm:prSet presAssocID="{AB24790A-5CFD-4F9C-8975-8A9AFC6B12D5}" presName="desTx" presStyleLbl="alignAccFollowNode1" presStyleIdx="1" presStyleCnt="5">
        <dgm:presLayoutVars>
          <dgm:bulletEnabled val="1"/>
        </dgm:presLayoutVars>
      </dgm:prSet>
      <dgm:spPr/>
      <dgm:t>
        <a:bodyPr/>
        <a:lstStyle/>
        <a:p>
          <a:endParaRPr lang="en-US"/>
        </a:p>
      </dgm:t>
    </dgm:pt>
    <dgm:pt modelId="{D3050E8B-A1AB-4456-A7C8-E553221E3FB7}" type="pres">
      <dgm:prSet presAssocID="{6274588B-9CFF-4F52-8125-9F59B9DB2A84}" presName="space" presStyleCnt="0"/>
      <dgm:spPr/>
    </dgm:pt>
    <dgm:pt modelId="{D6A3D9E4-39E5-4F52-AA64-49B34CF6CD08}" type="pres">
      <dgm:prSet presAssocID="{22A40B4D-7869-473E-A413-65DDFD18802C}" presName="composite" presStyleCnt="0"/>
      <dgm:spPr/>
    </dgm:pt>
    <dgm:pt modelId="{6603B101-558F-4E7D-8247-B0041F4D9C8B}" type="pres">
      <dgm:prSet presAssocID="{22A40B4D-7869-473E-A413-65DDFD18802C}" presName="parTx" presStyleLbl="alignNode1" presStyleIdx="2" presStyleCnt="5">
        <dgm:presLayoutVars>
          <dgm:chMax val="0"/>
          <dgm:chPref val="0"/>
          <dgm:bulletEnabled val="1"/>
        </dgm:presLayoutVars>
      </dgm:prSet>
      <dgm:spPr/>
      <dgm:t>
        <a:bodyPr/>
        <a:lstStyle/>
        <a:p>
          <a:endParaRPr lang="en-US"/>
        </a:p>
      </dgm:t>
    </dgm:pt>
    <dgm:pt modelId="{C34BB27B-63D9-444F-BC39-D41BC32B7D85}" type="pres">
      <dgm:prSet presAssocID="{22A40B4D-7869-473E-A413-65DDFD18802C}" presName="desTx" presStyleLbl="alignAccFollowNode1" presStyleIdx="2" presStyleCnt="5">
        <dgm:presLayoutVars>
          <dgm:bulletEnabled val="1"/>
        </dgm:presLayoutVars>
      </dgm:prSet>
      <dgm:spPr/>
      <dgm:t>
        <a:bodyPr/>
        <a:lstStyle/>
        <a:p>
          <a:endParaRPr lang="en-US"/>
        </a:p>
      </dgm:t>
    </dgm:pt>
    <dgm:pt modelId="{096DEEC4-238A-4821-BBFE-054128784BC3}" type="pres">
      <dgm:prSet presAssocID="{CAB21487-0972-4E22-95D9-1D040C984A0A}" presName="space" presStyleCnt="0"/>
      <dgm:spPr/>
    </dgm:pt>
    <dgm:pt modelId="{600F5069-AD80-4DAB-9043-118D64875071}" type="pres">
      <dgm:prSet presAssocID="{5F4F1593-46C4-41C4-98A5-6F3FB6836B90}" presName="composite" presStyleCnt="0"/>
      <dgm:spPr/>
    </dgm:pt>
    <dgm:pt modelId="{6F3B2549-3622-4CDD-9547-1C748B0C4C6B}" type="pres">
      <dgm:prSet presAssocID="{5F4F1593-46C4-41C4-98A5-6F3FB6836B90}" presName="parTx" presStyleLbl="alignNode1" presStyleIdx="3" presStyleCnt="5">
        <dgm:presLayoutVars>
          <dgm:chMax val="0"/>
          <dgm:chPref val="0"/>
          <dgm:bulletEnabled val="1"/>
        </dgm:presLayoutVars>
      </dgm:prSet>
      <dgm:spPr/>
      <dgm:t>
        <a:bodyPr/>
        <a:lstStyle/>
        <a:p>
          <a:endParaRPr lang="en-US"/>
        </a:p>
      </dgm:t>
    </dgm:pt>
    <dgm:pt modelId="{5C02DA3E-01C8-403E-92CA-969977956452}" type="pres">
      <dgm:prSet presAssocID="{5F4F1593-46C4-41C4-98A5-6F3FB6836B90}" presName="desTx" presStyleLbl="alignAccFollowNode1" presStyleIdx="3" presStyleCnt="5" custLinFactNeighborY="-982">
        <dgm:presLayoutVars>
          <dgm:bulletEnabled val="1"/>
        </dgm:presLayoutVars>
      </dgm:prSet>
      <dgm:spPr/>
      <dgm:t>
        <a:bodyPr/>
        <a:lstStyle/>
        <a:p>
          <a:endParaRPr lang="en-US"/>
        </a:p>
      </dgm:t>
    </dgm:pt>
    <dgm:pt modelId="{A35A07BB-8E71-4FD6-9E61-EBCEF2290E68}" type="pres">
      <dgm:prSet presAssocID="{E3C6B6D3-0DDD-4C7D-BCF2-E3B0D6D15DB2}" presName="space" presStyleCnt="0"/>
      <dgm:spPr/>
    </dgm:pt>
    <dgm:pt modelId="{E4491C0C-EC54-4251-8712-AEDCAEF7ADEB}" type="pres">
      <dgm:prSet presAssocID="{4D3AC6D8-1BAC-457A-966A-AB228DD9EA5F}" presName="composite" presStyleCnt="0"/>
      <dgm:spPr/>
    </dgm:pt>
    <dgm:pt modelId="{AB240222-15DF-4B5D-9CA7-F17CE6BA717F}" type="pres">
      <dgm:prSet presAssocID="{4D3AC6D8-1BAC-457A-966A-AB228DD9EA5F}" presName="parTx" presStyleLbl="alignNode1" presStyleIdx="4" presStyleCnt="5">
        <dgm:presLayoutVars>
          <dgm:chMax val="0"/>
          <dgm:chPref val="0"/>
          <dgm:bulletEnabled val="1"/>
        </dgm:presLayoutVars>
      </dgm:prSet>
      <dgm:spPr/>
      <dgm:t>
        <a:bodyPr/>
        <a:lstStyle/>
        <a:p>
          <a:endParaRPr lang="en-US"/>
        </a:p>
      </dgm:t>
    </dgm:pt>
    <dgm:pt modelId="{19FD0294-34F2-4DFF-A897-B35D84042B93}" type="pres">
      <dgm:prSet presAssocID="{4D3AC6D8-1BAC-457A-966A-AB228DD9EA5F}" presName="desTx" presStyleLbl="alignAccFollowNode1" presStyleIdx="4" presStyleCnt="5">
        <dgm:presLayoutVars>
          <dgm:bulletEnabled val="1"/>
        </dgm:presLayoutVars>
      </dgm:prSet>
      <dgm:spPr/>
      <dgm:t>
        <a:bodyPr/>
        <a:lstStyle/>
        <a:p>
          <a:endParaRPr lang="en-US"/>
        </a:p>
      </dgm:t>
    </dgm:pt>
  </dgm:ptLst>
  <dgm:cxnLst>
    <dgm:cxn modelId="{38E4FA27-1783-4896-9E7E-97E2FD65468A}" srcId="{5F4F1593-46C4-41C4-98A5-6F3FB6836B90}" destId="{F27A8454-D79B-432B-A431-9788DA8443AC}" srcOrd="6" destOrd="0" parTransId="{6C41B6E7-0A61-43E9-B7B7-DEB85CFCF9D2}" sibTransId="{440365A2-1055-41CD-B091-A0A3C2DE3FC0}"/>
    <dgm:cxn modelId="{1EA81252-5CB5-4FCC-A0B7-1A99F29268DE}" type="presOf" srcId="{4EAD4E34-0272-4E17-842D-1F1F7D8A1191}" destId="{C34BB27B-63D9-444F-BC39-D41BC32B7D85}" srcOrd="0" destOrd="8" presId="urn:microsoft.com/office/officeart/2005/8/layout/hList1"/>
    <dgm:cxn modelId="{1838445C-7988-4B61-BAFC-10A3528159DC}" type="presOf" srcId="{56A3751E-1B4F-4200-B0A7-B6B5D3787283}" destId="{5C02DA3E-01C8-403E-92CA-969977956452}" srcOrd="0" destOrd="5" presId="urn:microsoft.com/office/officeart/2005/8/layout/hList1"/>
    <dgm:cxn modelId="{1E54BCDC-6E97-40F5-84C5-1C2C30ACCA35}" srcId="{4D3AC6D8-1BAC-457A-966A-AB228DD9EA5F}" destId="{361E8B66-868E-405A-819B-6E96B16867A7}" srcOrd="8" destOrd="0" parTransId="{84D7FD26-5231-44B3-9E7E-2ECCE8A0F24C}" sibTransId="{D722251B-6A06-4CC0-851B-6E27B7129122}"/>
    <dgm:cxn modelId="{335235AF-3E3A-4F19-8DC9-EFB7DEA7AF48}" type="presOf" srcId="{361E8B66-868E-405A-819B-6E96B16867A7}" destId="{19FD0294-34F2-4DFF-A897-B35D84042B93}" srcOrd="0" destOrd="8" presId="urn:microsoft.com/office/officeart/2005/8/layout/hList1"/>
    <dgm:cxn modelId="{A6B3A2AD-D7EB-47B4-A554-A6138B71AD06}" srcId="{22A40B4D-7869-473E-A413-65DDFD18802C}" destId="{188AE734-E510-4FB1-93E2-C3CBFB32B6F6}" srcOrd="5" destOrd="0" parTransId="{F5813651-647A-4A27-83B9-B7310560638F}" sibTransId="{522DCCC4-7B86-47CF-B62C-9947B5B7FBA8}"/>
    <dgm:cxn modelId="{96A5AAA0-65B4-4600-99AD-37CF9D926AE5}" type="presOf" srcId="{2D945E7B-EAA2-4D15-BAFC-39F5EAE598FD}" destId="{19FD0294-34F2-4DFF-A897-B35D84042B93}" srcOrd="0" destOrd="5" presId="urn:microsoft.com/office/officeart/2005/8/layout/hList1"/>
    <dgm:cxn modelId="{E6829456-FD01-4C91-951E-79BBB53D3512}" type="presOf" srcId="{D49BA37A-7458-4E98-BD22-41BC0228BDEB}" destId="{7A79E4C7-55CB-4FF1-90CF-3E255BF6FFFE}" srcOrd="0" destOrd="6" presId="urn:microsoft.com/office/officeart/2005/8/layout/hList1"/>
    <dgm:cxn modelId="{817DA658-04A7-4DAF-9560-FA6A9C7E7F2E}" srcId="{22A40B4D-7869-473E-A413-65DDFD18802C}" destId="{4EAD4E34-0272-4E17-842D-1F1F7D8A1191}" srcOrd="8" destOrd="0" parTransId="{C36D7FA1-3876-4669-9EFC-4BA983A2210F}" sibTransId="{F7B61134-4600-4E28-BD4D-F32FFD1522DD}"/>
    <dgm:cxn modelId="{0A445E89-1D2C-4101-A290-B55688AE511F}" srcId="{22A40B4D-7869-473E-A413-65DDFD18802C}" destId="{26BEE203-9264-4FE2-9D6B-7B94B238F064}" srcOrd="10" destOrd="0" parTransId="{12DA4207-CF97-4172-B65F-6872BD5695A0}" sibTransId="{5C0005BF-F468-45B9-B31B-B193C7DC949B}"/>
    <dgm:cxn modelId="{82635748-0F99-46C5-B916-8D1F46889C57}" srcId="{4D3AC6D8-1BAC-457A-966A-AB228DD9EA5F}" destId="{DB9CC0BD-4C7B-4843-BB99-A1F45A1B1679}" srcOrd="0" destOrd="0" parTransId="{33253A34-7BFD-4980-AA8A-C1120258E85C}" sibTransId="{8FAC17A9-54E8-4204-B600-C9B264127BDD}"/>
    <dgm:cxn modelId="{FBDF908C-D8A7-4ADB-BAE4-5ED38248731E}" type="presOf" srcId="{1DB0052F-0FA1-4FD2-9FBF-EEFBA955FAC0}" destId="{7A79E4C7-55CB-4FF1-90CF-3E255BF6FFFE}" srcOrd="0" destOrd="5" presId="urn:microsoft.com/office/officeart/2005/8/layout/hList1"/>
    <dgm:cxn modelId="{C2BD7A8F-DDDF-4F6D-9BCC-1761E4980C6F}" type="presOf" srcId="{183332EE-F30E-4843-8103-DBC2DADD1E7E}" destId="{7A79E4C7-55CB-4FF1-90CF-3E255BF6FFFE}" srcOrd="0" destOrd="8" presId="urn:microsoft.com/office/officeart/2005/8/layout/hList1"/>
    <dgm:cxn modelId="{E2AD8E72-0FF6-4247-BD1E-B4430FE7A90C}" srcId="{5F4F1593-46C4-41C4-98A5-6F3FB6836B90}" destId="{C2A3F428-A26E-42B1-8D38-93FFDBBD9AF5}" srcOrd="0" destOrd="0" parTransId="{E2D3DE33-E551-48B7-A854-9AD2EC77D039}" sibTransId="{1BBD523C-5350-4F66-9A06-DBD98967B392}"/>
    <dgm:cxn modelId="{83F91FA0-2B63-4513-AA59-617D57FD2BAC}" type="presOf" srcId="{E8F4F221-F9A8-46B1-805F-AC399597CE70}" destId="{7A79E4C7-55CB-4FF1-90CF-3E255BF6FFFE}" srcOrd="0" destOrd="0" presId="urn:microsoft.com/office/officeart/2005/8/layout/hList1"/>
    <dgm:cxn modelId="{84748D91-3AB8-4609-80A8-7055C2EF2B16}" type="presOf" srcId="{1219A130-2109-4728-871C-E2174E32424E}" destId="{7A79E4C7-55CB-4FF1-90CF-3E255BF6FFFE}" srcOrd="0" destOrd="1" presId="urn:microsoft.com/office/officeart/2005/8/layout/hList1"/>
    <dgm:cxn modelId="{641EC0AD-132E-49EC-BB99-F68A5D7D7222}" type="presOf" srcId="{17A47B59-8782-4AB1-95B9-200A0322354F}" destId="{12559F5A-8C64-4E61-8536-F86974E98989}" srcOrd="0" destOrd="5" presId="urn:microsoft.com/office/officeart/2005/8/layout/hList1"/>
    <dgm:cxn modelId="{D9494086-040D-496C-BFD9-01BB2A282FDF}" type="presOf" srcId="{DB9CC0BD-4C7B-4843-BB99-A1F45A1B1679}" destId="{19FD0294-34F2-4DFF-A897-B35D84042B93}" srcOrd="0" destOrd="0" presId="urn:microsoft.com/office/officeart/2005/8/layout/hList1"/>
    <dgm:cxn modelId="{6AA0D41D-97A7-4AFB-8BC2-7F4CA69B91E0}" type="presOf" srcId="{27B6040F-9FCA-4D88-8C50-18D2D4C24948}" destId="{7A79E4C7-55CB-4FF1-90CF-3E255BF6FFFE}" srcOrd="0" destOrd="3" presId="urn:microsoft.com/office/officeart/2005/8/layout/hList1"/>
    <dgm:cxn modelId="{FBCB80D1-E363-472B-911A-AEB64F03BC6E}" srcId="{2BA73B08-ECD2-4900-8ECA-C46943EA3FD6}" destId="{4D3AC6D8-1BAC-457A-966A-AB228DD9EA5F}" srcOrd="4" destOrd="0" parTransId="{A0F77194-67E4-48F6-A39C-0B78D0488037}" sibTransId="{7AEC43BC-0BE5-4AFD-9A9C-365F6E19966B}"/>
    <dgm:cxn modelId="{3B41761C-7341-49C2-805F-BB215001B677}" srcId="{AB24790A-5CFD-4F9C-8975-8A9AFC6B12D5}" destId="{52122E19-4489-4ACB-AAF7-59B72CD93559}" srcOrd="10" destOrd="0" parTransId="{6EA07241-0D28-41E3-BFB1-81C020F566A8}" sibTransId="{8EE59851-6F2C-4376-9A95-446E873594BC}"/>
    <dgm:cxn modelId="{4B358BE2-4910-4CEF-8401-AD3E12F0367F}" srcId="{AB24790A-5CFD-4F9C-8975-8A9AFC6B12D5}" destId="{0D1247FE-6B80-420D-987E-7FA52887B8D4}" srcOrd="7" destOrd="0" parTransId="{CAF374C6-EC7F-45E5-BF22-4AB6879DB54E}" sibTransId="{D937567A-925C-4EB3-AD07-CE186BA33246}"/>
    <dgm:cxn modelId="{A8300EAE-7270-4298-814F-AF1795EA8331}" srcId="{4D3AC6D8-1BAC-457A-966A-AB228DD9EA5F}" destId="{8B6307EE-A1D6-4742-AA44-E6CB7A055A19}" srcOrd="3" destOrd="0" parTransId="{AF4A0140-B254-4628-8BA9-88666A291CD5}" sibTransId="{65048488-B301-4BFB-84B4-F3FBC423AC5D}"/>
    <dgm:cxn modelId="{BE1F0F0E-881E-43C1-81CC-BA452CDEF74A}" type="presOf" srcId="{8B6307EE-A1D6-4742-AA44-E6CB7A055A19}" destId="{19FD0294-34F2-4DFF-A897-B35D84042B93}" srcOrd="0" destOrd="3" presId="urn:microsoft.com/office/officeart/2005/8/layout/hList1"/>
    <dgm:cxn modelId="{C36AEFD3-FA72-4C26-A968-D17339FB3BCD}" srcId="{4D3AC6D8-1BAC-457A-966A-AB228DD9EA5F}" destId="{3F5A7D0B-AAF9-4946-B1FC-CA30A6945C38}" srcOrd="6" destOrd="0" parTransId="{876380C8-D5E3-4A89-9B1A-6356A14F5F7C}" sibTransId="{349849AC-1344-4CAA-949B-8B785BEDE193}"/>
    <dgm:cxn modelId="{23B0D7FD-9BA0-4EC8-94B8-8AEEA8049314}" type="presOf" srcId="{2BA73B08-ECD2-4900-8ECA-C46943EA3FD6}" destId="{26DAB372-36CE-4466-BD2A-3300F78F070F}" srcOrd="0" destOrd="0" presId="urn:microsoft.com/office/officeart/2005/8/layout/hList1"/>
    <dgm:cxn modelId="{E6CE69F0-0D6B-4563-A403-73A88C084A5B}" type="presOf" srcId="{3F5A7D0B-AAF9-4946-B1FC-CA30A6945C38}" destId="{19FD0294-34F2-4DFF-A897-B35D84042B93}" srcOrd="0" destOrd="6" presId="urn:microsoft.com/office/officeart/2005/8/layout/hList1"/>
    <dgm:cxn modelId="{AD4EA57E-5AE9-45E7-B28D-47057D8C6BAC}" srcId="{2BA73B08-ECD2-4900-8ECA-C46943EA3FD6}" destId="{E9C5B97D-2ACF-4605-AB6B-4CC6FED20515}" srcOrd="0" destOrd="0" parTransId="{C73051F0-39BC-411B-B243-B5258F2B4FB2}" sibTransId="{335882C2-EDF2-4E66-BEDC-BBF383BA6269}"/>
    <dgm:cxn modelId="{40E0CD67-4DA8-4DB1-807F-658266E6D12C}" srcId="{4D3AC6D8-1BAC-457A-966A-AB228DD9EA5F}" destId="{7203EA36-A89F-464D-AD79-A6FE0D964537}" srcOrd="2" destOrd="0" parTransId="{A8156EB7-352E-4D2D-AC72-1A94245C5CF4}" sibTransId="{02E789C5-D4A8-43C7-AF20-CB9CD65E6A17}"/>
    <dgm:cxn modelId="{BC5EB434-DBFD-444B-BD82-F9AAFA88267B}" type="presOf" srcId="{FBDE0D1F-CE74-4746-BAD5-DE00CE62F0CC}" destId="{5C02DA3E-01C8-403E-92CA-969977956452}" srcOrd="0" destOrd="2" presId="urn:microsoft.com/office/officeart/2005/8/layout/hList1"/>
    <dgm:cxn modelId="{2CD4E91E-7A3C-42F8-90DB-FA9F7F8F4D12}" srcId="{4D3AC6D8-1BAC-457A-966A-AB228DD9EA5F}" destId="{23D60E14-2E88-4C60-981F-6B78792EC8D2}" srcOrd="1" destOrd="0" parTransId="{4FB77DEC-B18A-4859-88F5-C63C74BD4287}" sibTransId="{5D9C6DEE-ECD6-4E3F-9EC9-1F622468E47C}"/>
    <dgm:cxn modelId="{32441485-B667-41A4-8337-9E71FAC5A260}" srcId="{AB24790A-5CFD-4F9C-8975-8A9AFC6B12D5}" destId="{C4C947F7-BCEE-4708-A924-767C5A84980F}" srcOrd="4" destOrd="0" parTransId="{4935EC09-CD55-4DDA-BA17-95A9E4FB047E}" sibTransId="{DA3ED235-6872-4E44-B7EA-1F76D41D8518}"/>
    <dgm:cxn modelId="{6EA20431-21C5-4009-91F9-3EC4A4A9196E}" srcId="{AB24790A-5CFD-4F9C-8975-8A9AFC6B12D5}" destId="{8B7D049F-178B-442B-AEF1-A1FD3F74F3EA}" srcOrd="8" destOrd="0" parTransId="{61A1D7BB-8E52-41D7-9971-EA66DDDD0606}" sibTransId="{647FA048-31FF-421C-9325-BF2A7A558DD3}"/>
    <dgm:cxn modelId="{7383508E-FE40-4718-9CBC-D5FFC0FE84D0}" type="presOf" srcId="{004EF056-A5B1-4C78-9C3A-AA4F8D58ED21}" destId="{12559F5A-8C64-4E61-8536-F86974E98989}" srcOrd="0" destOrd="11" presId="urn:microsoft.com/office/officeart/2005/8/layout/hList1"/>
    <dgm:cxn modelId="{0A798FC3-13EE-4077-8C80-6DBE03FE62D6}" type="presOf" srcId="{6C7462FF-2005-404E-96D6-FEC7B5183991}" destId="{5C02DA3E-01C8-403E-92CA-969977956452}" srcOrd="0" destOrd="1" presId="urn:microsoft.com/office/officeart/2005/8/layout/hList1"/>
    <dgm:cxn modelId="{B96E76DC-4677-4FB8-8A6E-984E1458B677}" type="presOf" srcId="{22A40B4D-7869-473E-A413-65DDFD18802C}" destId="{6603B101-558F-4E7D-8247-B0041F4D9C8B}" srcOrd="0" destOrd="0" presId="urn:microsoft.com/office/officeart/2005/8/layout/hList1"/>
    <dgm:cxn modelId="{D805852F-99C2-4405-87C1-DA578BFAD84E}" srcId="{E9C5B97D-2ACF-4605-AB6B-4CC6FED20515}" destId="{27B6040F-9FCA-4D88-8C50-18D2D4C24948}" srcOrd="3" destOrd="0" parTransId="{F7FDBFEA-A53E-432C-BEC4-8DBA3B1B5FE6}" sibTransId="{D643EE1F-65B3-4503-B75D-22BD00D16D5A}"/>
    <dgm:cxn modelId="{5687B33D-A909-44C1-A26B-38E4B3CD26A4}" srcId="{5F4F1593-46C4-41C4-98A5-6F3FB6836B90}" destId="{E893A0A2-FEE1-4A60-ABFE-F78BDE8C26A9}" srcOrd="4" destOrd="0" parTransId="{860E2840-56DC-4955-A22E-4DEB6E6700F6}" sibTransId="{8369B9C3-E822-4B44-9EAA-F372BBE25606}"/>
    <dgm:cxn modelId="{AD52991E-FB97-4CC5-AFFE-136836510991}" type="presOf" srcId="{70A6CB94-37C9-4523-A2AD-214C26822F4A}" destId="{C34BB27B-63D9-444F-BC39-D41BC32B7D85}" srcOrd="0" destOrd="9" presId="urn:microsoft.com/office/officeart/2005/8/layout/hList1"/>
    <dgm:cxn modelId="{17D1FB94-BDEE-49E1-911B-126C2D56AC83}" srcId="{5F4F1593-46C4-41C4-98A5-6F3FB6836B90}" destId="{56A3751E-1B4F-4200-B0A7-B6B5D3787283}" srcOrd="5" destOrd="0" parTransId="{416B07E4-1298-4FC4-9FA1-E375819B5B2C}" sibTransId="{DBCB1659-BB4B-4FF9-9EF2-90F375A2ED0F}"/>
    <dgm:cxn modelId="{765EFFF3-C16F-4374-82D6-41825AE744B0}" type="presOf" srcId="{F0ACE17F-9278-41E7-AB52-8B19500B8A93}" destId="{19FD0294-34F2-4DFF-A897-B35D84042B93}" srcOrd="0" destOrd="7" presId="urn:microsoft.com/office/officeart/2005/8/layout/hList1"/>
    <dgm:cxn modelId="{785C9A0D-8636-4B1B-918D-0B70A2B9E141}" type="presOf" srcId="{E893A0A2-FEE1-4A60-ABFE-F78BDE8C26A9}" destId="{5C02DA3E-01C8-403E-92CA-969977956452}" srcOrd="0" destOrd="4" presId="urn:microsoft.com/office/officeart/2005/8/layout/hList1"/>
    <dgm:cxn modelId="{78EC099B-979C-4CBA-A8E3-E58C24A1BC92}" srcId="{2BA73B08-ECD2-4900-8ECA-C46943EA3FD6}" destId="{22A40B4D-7869-473E-A413-65DDFD18802C}" srcOrd="2" destOrd="0" parTransId="{58F92E3B-53C9-4B73-B3B8-EC01303DADD5}" sibTransId="{CAB21487-0972-4E22-95D9-1D040C984A0A}"/>
    <dgm:cxn modelId="{9D2CD3FA-D3BF-4A48-9275-7ABAB1A37B3E}" type="presOf" srcId="{8B7D049F-178B-442B-AEF1-A1FD3F74F3EA}" destId="{12559F5A-8C64-4E61-8536-F86974E98989}" srcOrd="0" destOrd="8" presId="urn:microsoft.com/office/officeart/2005/8/layout/hList1"/>
    <dgm:cxn modelId="{EA218AE0-09BA-4E1A-BF3A-3DC4B89847EE}" type="presOf" srcId="{4DE47C7A-C890-4EE4-ACAF-FC7CB5C150CD}" destId="{C34BB27B-63D9-444F-BC39-D41BC32B7D85}" srcOrd="0" destOrd="2" presId="urn:microsoft.com/office/officeart/2005/8/layout/hList1"/>
    <dgm:cxn modelId="{2A8FA94C-C77E-4D88-A88C-781E3B066EB5}" type="presOf" srcId="{AB24790A-5CFD-4F9C-8975-8A9AFC6B12D5}" destId="{CDFC1EBD-0C5E-47C5-9896-81E72DABFE96}" srcOrd="0" destOrd="0" presId="urn:microsoft.com/office/officeart/2005/8/layout/hList1"/>
    <dgm:cxn modelId="{DC964831-EE29-468A-8EAE-70330AFE3C12}" srcId="{22A40B4D-7869-473E-A413-65DDFD18802C}" destId="{CD294ED4-EC15-4E0E-8C73-44A225F63A2C}" srcOrd="3" destOrd="0" parTransId="{6057F7F8-825D-41AB-A4FA-01A833220BEC}" sibTransId="{9BA52571-1BD5-4A62-AE99-FD73CD34FC89}"/>
    <dgm:cxn modelId="{1B67F7FC-E04D-4C6A-8795-0CE75173D7DF}" type="presOf" srcId="{1E675250-7682-46E7-B7C5-9D21EE41FFE1}" destId="{C34BB27B-63D9-444F-BC39-D41BC32B7D85}" srcOrd="0" destOrd="6" presId="urn:microsoft.com/office/officeart/2005/8/layout/hList1"/>
    <dgm:cxn modelId="{C37AA44B-93BD-4EC8-A8D1-E40EA7A49EBC}" type="presOf" srcId="{EA88F4B9-4B55-47B0-B071-D1CCF7D15648}" destId="{C34BB27B-63D9-444F-BC39-D41BC32B7D85}" srcOrd="0" destOrd="4" presId="urn:microsoft.com/office/officeart/2005/8/layout/hList1"/>
    <dgm:cxn modelId="{2A5BB74A-46BF-4D28-8EED-1038572167DD}" type="presOf" srcId="{67236171-807B-48C3-AA66-13A7E315EC0D}" destId="{7A79E4C7-55CB-4FF1-90CF-3E255BF6FFFE}" srcOrd="0" destOrd="2" presId="urn:microsoft.com/office/officeart/2005/8/layout/hList1"/>
    <dgm:cxn modelId="{DCEC7ADD-F59F-46CE-B394-E73D527184BE}" type="presOf" srcId="{188AE734-E510-4FB1-93E2-C3CBFB32B6F6}" destId="{C34BB27B-63D9-444F-BC39-D41BC32B7D85}" srcOrd="0" destOrd="5" presId="urn:microsoft.com/office/officeart/2005/8/layout/hList1"/>
    <dgm:cxn modelId="{4A47652E-5C36-49F5-92B6-79AA628FCB8D}" srcId="{5F4F1593-46C4-41C4-98A5-6F3FB6836B90}" destId="{05D21A94-3D41-4560-B218-431A4D325020}" srcOrd="7" destOrd="0" parTransId="{2F38D8A1-A13A-4A8B-832C-FE265F69CCAD}" sibTransId="{0EA6CE63-B975-4F7E-BC20-A93F8C9B6091}"/>
    <dgm:cxn modelId="{67D558AD-A52F-44EA-B4A7-91541FC797C2}" srcId="{AB24790A-5CFD-4F9C-8975-8A9AFC6B12D5}" destId="{FB2DA93B-1A50-4997-9466-E84124A0B822}" srcOrd="9" destOrd="0" parTransId="{FC729C62-3841-4072-8FF4-C65B627F1026}" sibTransId="{4CDBD0AA-F56D-4C41-9DC7-6A8F66585E17}"/>
    <dgm:cxn modelId="{8D6B64CF-BC7D-4343-8185-7CACB08E5982}" srcId="{22A40B4D-7869-473E-A413-65DDFD18802C}" destId="{AA05F073-80E9-4CD5-B4B6-AC8B96D7A9D1}" srcOrd="1" destOrd="0" parTransId="{43A475AE-0D69-4750-8E0E-FA8ED0B229AB}" sibTransId="{9A799A38-214D-40B5-BE53-97BE1C718817}"/>
    <dgm:cxn modelId="{CBF3BAE9-8AC5-467A-9E88-FEC4B22FFD80}" srcId="{AB24790A-5CFD-4F9C-8975-8A9AFC6B12D5}" destId="{02750764-8719-4E92-9E78-DF6DB822A179}" srcOrd="1" destOrd="0" parTransId="{50F97551-07E2-4ABA-843A-48BB6A97BA7F}" sibTransId="{B5B73456-66CD-405C-B884-583C0F0DDC0F}"/>
    <dgm:cxn modelId="{2F64F5CF-E8FA-4E4D-9420-949DABBD1351}" type="presOf" srcId="{A12ADBB5-E7CD-493B-BE97-53FDF0559C0A}" destId="{7A79E4C7-55CB-4FF1-90CF-3E255BF6FFFE}" srcOrd="0" destOrd="7" presId="urn:microsoft.com/office/officeart/2005/8/layout/hList1"/>
    <dgm:cxn modelId="{21891640-7ADA-48EE-8B37-7E3166A6342B}" type="presOf" srcId="{BD91E7DE-BD61-44B5-92A4-260F302C15D8}" destId="{12559F5A-8C64-4E61-8536-F86974E98989}" srcOrd="0" destOrd="2" presId="urn:microsoft.com/office/officeart/2005/8/layout/hList1"/>
    <dgm:cxn modelId="{C3B03A58-6D8F-4D7E-A983-A30EF3F9C54F}" srcId="{E9C5B97D-2ACF-4605-AB6B-4CC6FED20515}" destId="{1348BEB3-FC87-417B-92A5-33A09914B8FB}" srcOrd="10" destOrd="0" parTransId="{D4C70470-5F6B-4950-A2C9-38E757C512F5}" sibTransId="{CA33B86F-7AAE-40C9-B344-1AF69CFAEC5B}"/>
    <dgm:cxn modelId="{04A6150E-D7CC-453D-8769-5DC93B2529BE}" type="presOf" srcId="{2C446BCC-84DD-4F2E-98A3-47A521B04A66}" destId="{12559F5A-8C64-4E61-8536-F86974E98989}" srcOrd="0" destOrd="6" presId="urn:microsoft.com/office/officeart/2005/8/layout/hList1"/>
    <dgm:cxn modelId="{694D0757-3CAC-4020-8EF4-4905C61EC2A6}" srcId="{E9C5B97D-2ACF-4605-AB6B-4CC6FED20515}" destId="{67236171-807B-48C3-AA66-13A7E315EC0D}" srcOrd="2" destOrd="0" parTransId="{F9CF12C2-F61A-49D1-87B2-CABD3CB0E7B3}" sibTransId="{2B37378B-64F0-447C-9AF4-8AE805A1CF9E}"/>
    <dgm:cxn modelId="{5465943F-4E9E-4547-9EF9-EC1B78CFC082}" srcId="{E9C5B97D-2ACF-4605-AB6B-4CC6FED20515}" destId="{1DB0052F-0FA1-4FD2-9FBF-EEFBA955FAC0}" srcOrd="5" destOrd="0" parTransId="{0508C548-6326-41BD-8E52-BFC0142F8C95}" sibTransId="{7F0DBB23-CB08-4C6D-B8F5-9D0E54E29E95}"/>
    <dgm:cxn modelId="{53CFB419-28A1-4F6F-8178-6A11DAC04310}" type="presOf" srcId="{707C4970-A889-4CA8-9B4E-530B9E63CCE2}" destId="{C34BB27B-63D9-444F-BC39-D41BC32B7D85}" srcOrd="0" destOrd="7" presId="urn:microsoft.com/office/officeart/2005/8/layout/hList1"/>
    <dgm:cxn modelId="{368EE496-827B-49D7-B306-A9808B1AFB01}" srcId="{2BA73B08-ECD2-4900-8ECA-C46943EA3FD6}" destId="{5F4F1593-46C4-41C4-98A5-6F3FB6836B90}" srcOrd="3" destOrd="0" parTransId="{11FA1BA5-F990-4A89-BAE2-75F5E763B834}" sibTransId="{E3C6B6D3-0DDD-4C7D-BCF2-E3B0D6D15DB2}"/>
    <dgm:cxn modelId="{7492E631-28CE-4CE0-8225-F0D2F907F9F3}" srcId="{22A40B4D-7869-473E-A413-65DDFD18802C}" destId="{EA88F4B9-4B55-47B0-B071-D1CCF7D15648}" srcOrd="4" destOrd="0" parTransId="{8DF41E27-CEA7-4DDB-AD07-EE60306F359D}" sibTransId="{C04D8020-B8FD-4002-AC85-F70A50D6E4A4}"/>
    <dgm:cxn modelId="{E7D1B5F7-758A-4A0C-8928-401C115C1666}" type="presOf" srcId="{26BEE203-9264-4FE2-9D6B-7B94B238F064}" destId="{C34BB27B-63D9-444F-BC39-D41BC32B7D85}" srcOrd="0" destOrd="10" presId="urn:microsoft.com/office/officeart/2005/8/layout/hList1"/>
    <dgm:cxn modelId="{528FA582-5382-4B35-9691-AEB2234083C7}" srcId="{E9C5B97D-2ACF-4605-AB6B-4CC6FED20515}" destId="{183332EE-F30E-4843-8103-DBC2DADD1E7E}" srcOrd="8" destOrd="0" parTransId="{2A5DF18D-944D-4996-B6A9-B03B519495F3}" sibTransId="{41B3F605-59F4-46FF-ADB8-D01861E4E5B9}"/>
    <dgm:cxn modelId="{625B7859-3725-4752-92DC-BDB9215E5EAD}" type="presOf" srcId="{2671E988-E67C-42D0-A0D2-5CB1664F5D4A}" destId="{C34BB27B-63D9-444F-BC39-D41BC32B7D85}" srcOrd="0" destOrd="0" presId="urn:microsoft.com/office/officeart/2005/8/layout/hList1"/>
    <dgm:cxn modelId="{1619FA73-0D4F-42B2-9EF4-7DE2B709809B}" srcId="{AB24790A-5CFD-4F9C-8975-8A9AFC6B12D5}" destId="{17A47B59-8782-4AB1-95B9-200A0322354F}" srcOrd="5" destOrd="0" parTransId="{8D7A06EB-9BCB-4A98-9B43-92AA996F95F9}" sibTransId="{B4836ADA-E534-402C-847F-87BA729B6493}"/>
    <dgm:cxn modelId="{6D0B8D72-363C-4F77-8ACE-D8AB6EE66375}" srcId="{E9C5B97D-2ACF-4605-AB6B-4CC6FED20515}" destId="{1219A130-2109-4728-871C-E2174E32424E}" srcOrd="1" destOrd="0" parTransId="{173F47BD-24B5-4AD1-B41C-5CC48C9FAE7E}" sibTransId="{164B42BF-3607-452E-8585-EA266A4EAF36}"/>
    <dgm:cxn modelId="{954230A1-7DDC-487C-B570-DE9E6209FC56}" srcId="{AB24790A-5CFD-4F9C-8975-8A9AFC6B12D5}" destId="{004EF056-A5B1-4C78-9C3A-AA4F8D58ED21}" srcOrd="11" destOrd="0" parTransId="{8FF81F62-9AE9-4215-A9D2-A5FC562DD20D}" sibTransId="{8A7160D6-D8E9-470A-973C-B3272E910BD9}"/>
    <dgm:cxn modelId="{5DDC2390-7B75-429A-BCA2-848B43EB7411}" type="presOf" srcId="{A7F64FF0-FA69-48CF-8F7B-A3FF509D23BB}" destId="{7A79E4C7-55CB-4FF1-90CF-3E255BF6FFFE}" srcOrd="0" destOrd="9" presId="urn:microsoft.com/office/officeart/2005/8/layout/hList1"/>
    <dgm:cxn modelId="{E01206F5-C440-49DD-8E5D-C115C7848437}" srcId="{2BA73B08-ECD2-4900-8ECA-C46943EA3FD6}" destId="{AB24790A-5CFD-4F9C-8975-8A9AFC6B12D5}" srcOrd="1" destOrd="0" parTransId="{22505A0F-ED41-4892-9C4F-CEFC6269F4A1}" sibTransId="{6274588B-9CFF-4F52-8125-9F59B9DB2A84}"/>
    <dgm:cxn modelId="{C25F1166-8F2E-4EAD-B04A-0085CDA44FE4}" srcId="{AB24790A-5CFD-4F9C-8975-8A9AFC6B12D5}" destId="{06AE32DE-5414-410B-A442-0744582D7643}" srcOrd="0" destOrd="0" parTransId="{4A9D5104-CEFF-4140-B2B8-7AFF823EDCFB}" sibTransId="{6A3D2C94-D557-417D-966E-4B5AA4A32926}"/>
    <dgm:cxn modelId="{8B68D739-3FC2-482C-987F-7B25596169B9}" type="presOf" srcId="{CD294ED4-EC15-4E0E-8C73-44A225F63A2C}" destId="{C34BB27B-63D9-444F-BC39-D41BC32B7D85}" srcOrd="0" destOrd="3" presId="urn:microsoft.com/office/officeart/2005/8/layout/hList1"/>
    <dgm:cxn modelId="{32256EA0-9395-446F-AA86-EABF38447222}" type="presOf" srcId="{C5654E44-16FC-47E9-9603-824333D45A24}" destId="{7A79E4C7-55CB-4FF1-90CF-3E255BF6FFFE}" srcOrd="0" destOrd="4" presId="urn:microsoft.com/office/officeart/2005/8/layout/hList1"/>
    <dgm:cxn modelId="{89590084-D2B9-4A75-AFAE-22EBA7605AD7}" type="presOf" srcId="{E9C5B97D-2ACF-4605-AB6B-4CC6FED20515}" destId="{8B348950-30E3-437F-896F-BF284EF03806}" srcOrd="0" destOrd="0" presId="urn:microsoft.com/office/officeart/2005/8/layout/hList1"/>
    <dgm:cxn modelId="{D08ADBB8-CE64-4607-ADA9-DEFD5911FFEC}" type="presOf" srcId="{02750764-8719-4E92-9E78-DF6DB822A179}" destId="{12559F5A-8C64-4E61-8536-F86974E98989}" srcOrd="0" destOrd="1" presId="urn:microsoft.com/office/officeart/2005/8/layout/hList1"/>
    <dgm:cxn modelId="{27A1675D-5BA1-4DBB-AEA6-B7BA463428BE}" type="presOf" srcId="{1348BEB3-FC87-417B-92A5-33A09914B8FB}" destId="{7A79E4C7-55CB-4FF1-90CF-3E255BF6FFFE}" srcOrd="0" destOrd="10" presId="urn:microsoft.com/office/officeart/2005/8/layout/hList1"/>
    <dgm:cxn modelId="{BBD56C60-5AC9-4D01-BCBF-AD86836D9F21}" srcId="{4D3AC6D8-1BAC-457A-966A-AB228DD9EA5F}" destId="{F0ACE17F-9278-41E7-AB52-8B19500B8A93}" srcOrd="7" destOrd="0" parTransId="{5FB14149-5149-4984-8718-DD4BEBFB4FB0}" sibTransId="{96077C0F-1C6E-47C0-89FF-4F8A5739B01F}"/>
    <dgm:cxn modelId="{ED127BC0-0909-4C5D-A741-6EF9FF0CBA52}" srcId="{E9C5B97D-2ACF-4605-AB6B-4CC6FED20515}" destId="{B6CA46A1-520C-47AE-8DBF-1C816C9E642E}" srcOrd="11" destOrd="0" parTransId="{A202FA10-CA57-401E-8F3F-490930241B33}" sibTransId="{0CFB9243-AE48-4612-B1D3-4E7FB08C0F53}"/>
    <dgm:cxn modelId="{AB012FB0-47DD-41CE-9EAB-B448646CF6D0}" srcId="{22A40B4D-7869-473E-A413-65DDFD18802C}" destId="{1E675250-7682-46E7-B7C5-9D21EE41FFE1}" srcOrd="6" destOrd="0" parTransId="{77ECADFB-E893-4DBA-A391-9285BD948B52}" sibTransId="{A1F7D1C3-F1C7-4438-9A8D-A8D4C42A3DD1}"/>
    <dgm:cxn modelId="{CF8201D7-E648-478D-B7B9-9A34E87B3BFB}" srcId="{4D3AC6D8-1BAC-457A-966A-AB228DD9EA5F}" destId="{CB4CB6FD-0F12-4E9C-A2B4-7B627B1FBD72}" srcOrd="4" destOrd="0" parTransId="{AABBD5E0-CDF1-4FD4-AFD3-2D0357544371}" sibTransId="{EC1DA251-C51C-40E6-B808-F29BD19EB460}"/>
    <dgm:cxn modelId="{A47414B6-00CC-4F11-95EA-5D3DBBFA76FC}" type="presOf" srcId="{05D21A94-3D41-4560-B218-431A4D325020}" destId="{5C02DA3E-01C8-403E-92CA-969977956452}" srcOrd="0" destOrd="7" presId="urn:microsoft.com/office/officeart/2005/8/layout/hList1"/>
    <dgm:cxn modelId="{B53EC3F2-10D7-4775-BB06-27AD90A53E28}" srcId="{4D3AC6D8-1BAC-457A-966A-AB228DD9EA5F}" destId="{2D945E7B-EAA2-4D15-BAFC-39F5EAE598FD}" srcOrd="5" destOrd="0" parTransId="{60470579-D388-4066-84C4-FA860136A31A}" sibTransId="{56A0E2C4-0D2A-4BB8-A020-86C0DFF8F2E8}"/>
    <dgm:cxn modelId="{D418748C-9ED4-4447-AED5-97E9E46E9EAE}" srcId="{E9C5B97D-2ACF-4605-AB6B-4CC6FED20515}" destId="{E8F4F221-F9A8-46B1-805F-AC399597CE70}" srcOrd="0" destOrd="0" parTransId="{4FE3AED1-96D7-4F31-9268-97AEB7473B3B}" sibTransId="{1D9DCC47-8F65-42BD-9527-F177D0B30E22}"/>
    <dgm:cxn modelId="{A8E964E0-A353-4BB4-8499-67F9DCE79FFA}" srcId="{E9C5B97D-2ACF-4605-AB6B-4CC6FED20515}" destId="{D49BA37A-7458-4E98-BD22-41BC0228BDEB}" srcOrd="6" destOrd="0" parTransId="{37EF3C8C-BB50-40A7-A291-DE79BAEE2CD9}" sibTransId="{98385EDC-EB3C-41D9-9B2A-C0D2E6B52C6A}"/>
    <dgm:cxn modelId="{5613C915-EE8E-49A6-9FF0-3FB42D9BD11A}" type="presOf" srcId="{4D3AC6D8-1BAC-457A-966A-AB228DD9EA5F}" destId="{AB240222-15DF-4B5D-9CA7-F17CE6BA717F}" srcOrd="0" destOrd="0" presId="urn:microsoft.com/office/officeart/2005/8/layout/hList1"/>
    <dgm:cxn modelId="{EFD4162C-A0FA-4BFF-8DE7-AF758E2A91E8}" srcId="{AB24790A-5CFD-4F9C-8975-8A9AFC6B12D5}" destId="{2C446BCC-84DD-4F2E-98A3-47A521B04A66}" srcOrd="6" destOrd="0" parTransId="{60123AB2-8BB2-41F7-B229-80B3FDE22333}" sibTransId="{FF2EE18A-ED55-46A3-B87D-84B1AF788A41}"/>
    <dgm:cxn modelId="{DF1BBFDF-CECF-4DEC-A25A-9E986E03C4A1}" srcId="{22A40B4D-7869-473E-A413-65DDFD18802C}" destId="{4DE47C7A-C890-4EE4-ACAF-FC7CB5C150CD}" srcOrd="2" destOrd="0" parTransId="{E2D29896-6020-4E5E-A1AA-ED29C0F3DD5F}" sibTransId="{EE800FA5-52CB-4A87-9341-F188F6F86DCA}"/>
    <dgm:cxn modelId="{5403EF70-E6F4-4A92-A658-55D230F88179}" type="presOf" srcId="{2A9B7236-9608-4801-938B-C925D99DC5F1}" destId="{5C02DA3E-01C8-403E-92CA-969977956452}" srcOrd="0" destOrd="3" presId="urn:microsoft.com/office/officeart/2005/8/layout/hList1"/>
    <dgm:cxn modelId="{ADA96F75-54D2-42CB-99B3-7F562A1BF2CD}" srcId="{5F4F1593-46C4-41C4-98A5-6F3FB6836B90}" destId="{2A9B7236-9608-4801-938B-C925D99DC5F1}" srcOrd="3" destOrd="0" parTransId="{4863288B-9FAA-4D3E-B61C-947E26092198}" sibTransId="{97A219EA-2B37-41ED-969D-2793A74A2022}"/>
    <dgm:cxn modelId="{BADDAC5A-8081-4B78-8EEC-1AD18F39E42E}" srcId="{E9C5B97D-2ACF-4605-AB6B-4CC6FED20515}" destId="{A12ADBB5-E7CD-493B-BE97-53FDF0559C0A}" srcOrd="7" destOrd="0" parTransId="{C9BF5738-0D06-4F6F-A91C-0B15792B5CE5}" sibTransId="{C8CA3EFC-5DDB-4A90-8536-A05FDB39C960}"/>
    <dgm:cxn modelId="{0B60C9DE-4C3F-4EDB-AC45-AC1B65CC2B34}" srcId="{AB24790A-5CFD-4F9C-8975-8A9AFC6B12D5}" destId="{E16AEC90-09C0-41F1-9812-007AA3F0D751}" srcOrd="3" destOrd="0" parTransId="{01D3B4E5-B4D1-44CD-B10E-3A5E9E15500A}" sibTransId="{98F77BC5-9010-45C8-98D0-69A4C7737936}"/>
    <dgm:cxn modelId="{8EDE9901-F66D-4CD5-BBFD-DF1934221B66}" type="presOf" srcId="{0D1247FE-6B80-420D-987E-7FA52887B8D4}" destId="{12559F5A-8C64-4E61-8536-F86974E98989}" srcOrd="0" destOrd="7" presId="urn:microsoft.com/office/officeart/2005/8/layout/hList1"/>
    <dgm:cxn modelId="{B347107C-FD03-4275-95B8-B62CBADAC825}" type="presOf" srcId="{E16AEC90-09C0-41F1-9812-007AA3F0D751}" destId="{12559F5A-8C64-4E61-8536-F86974E98989}" srcOrd="0" destOrd="3" presId="urn:microsoft.com/office/officeart/2005/8/layout/hList1"/>
    <dgm:cxn modelId="{41D61F09-B88D-4A64-86CB-4E207116D703}" srcId="{5F4F1593-46C4-41C4-98A5-6F3FB6836B90}" destId="{6C7462FF-2005-404E-96D6-FEC7B5183991}" srcOrd="1" destOrd="0" parTransId="{79D0B103-44FD-4467-976C-65D59B08B8D3}" sibTransId="{BA1B5852-5C72-4AB4-B156-3704005DFBE1}"/>
    <dgm:cxn modelId="{1EF91BA2-5DF9-47FE-80C9-067C84E313C6}" type="presOf" srcId="{F27A8454-D79B-432B-A431-9788DA8443AC}" destId="{5C02DA3E-01C8-403E-92CA-969977956452}" srcOrd="0" destOrd="6" presId="urn:microsoft.com/office/officeart/2005/8/layout/hList1"/>
    <dgm:cxn modelId="{0DFB6DFD-2294-480C-A7ED-EF6C448F556A}" type="presOf" srcId="{FB2DA93B-1A50-4997-9466-E84124A0B822}" destId="{12559F5A-8C64-4E61-8536-F86974E98989}" srcOrd="0" destOrd="9" presId="urn:microsoft.com/office/officeart/2005/8/layout/hList1"/>
    <dgm:cxn modelId="{808BA10A-2424-42E0-B6CD-0C7AF39C4589}" type="presOf" srcId="{52122E19-4489-4ACB-AAF7-59B72CD93559}" destId="{12559F5A-8C64-4E61-8536-F86974E98989}" srcOrd="0" destOrd="10" presId="urn:microsoft.com/office/officeart/2005/8/layout/hList1"/>
    <dgm:cxn modelId="{9E219C22-6CAA-4FD8-9710-68A42EF32FE5}" srcId="{22A40B4D-7869-473E-A413-65DDFD18802C}" destId="{2671E988-E67C-42D0-A0D2-5CB1664F5D4A}" srcOrd="0" destOrd="0" parTransId="{A97F1B74-2D8D-441D-9B0B-2588DCCD2E7E}" sibTransId="{15792242-74E2-4936-A8B3-50151A75A900}"/>
    <dgm:cxn modelId="{E953DED4-BA53-4429-8979-6DCDB781FCC7}" srcId="{5F4F1593-46C4-41C4-98A5-6F3FB6836B90}" destId="{FBDE0D1F-CE74-4746-BAD5-DE00CE62F0CC}" srcOrd="2" destOrd="0" parTransId="{D5396E44-CB91-47F9-8140-8733B7B0761E}" sibTransId="{2295129C-9C66-48E9-999D-564C75BC0205}"/>
    <dgm:cxn modelId="{E15C164A-071D-4171-AE59-43F42AB48725}" type="presOf" srcId="{C2A3F428-A26E-42B1-8D38-93FFDBBD9AF5}" destId="{5C02DA3E-01C8-403E-92CA-969977956452}" srcOrd="0" destOrd="0" presId="urn:microsoft.com/office/officeart/2005/8/layout/hList1"/>
    <dgm:cxn modelId="{2D63A1A3-57DF-4512-BD00-56D0C023C24D}" type="presOf" srcId="{5F4F1593-46C4-41C4-98A5-6F3FB6836B90}" destId="{6F3B2549-3622-4CDD-9547-1C748B0C4C6B}" srcOrd="0" destOrd="0" presId="urn:microsoft.com/office/officeart/2005/8/layout/hList1"/>
    <dgm:cxn modelId="{8E538619-2298-4F66-9873-373413ED7D8D}" type="presOf" srcId="{7203EA36-A89F-464D-AD79-A6FE0D964537}" destId="{19FD0294-34F2-4DFF-A897-B35D84042B93}" srcOrd="0" destOrd="2" presId="urn:microsoft.com/office/officeart/2005/8/layout/hList1"/>
    <dgm:cxn modelId="{EDB7B891-678A-4427-A417-B46EEF4F4A47}" srcId="{E9C5B97D-2ACF-4605-AB6B-4CC6FED20515}" destId="{C5654E44-16FC-47E9-9603-824333D45A24}" srcOrd="4" destOrd="0" parTransId="{DBBD4AED-345C-4640-AA2D-7050429E2B9C}" sibTransId="{28379A9F-F5F6-41D7-8422-2A9A0BA35AD4}"/>
    <dgm:cxn modelId="{D3BD1B22-A6DC-457D-8D9D-8F29725D7BF9}" type="presOf" srcId="{B6CA46A1-520C-47AE-8DBF-1C816C9E642E}" destId="{7A79E4C7-55CB-4FF1-90CF-3E255BF6FFFE}" srcOrd="0" destOrd="11" presId="urn:microsoft.com/office/officeart/2005/8/layout/hList1"/>
    <dgm:cxn modelId="{F6A95A02-79E7-4CCF-ABEF-8C0B08538932}" srcId="{22A40B4D-7869-473E-A413-65DDFD18802C}" destId="{70A6CB94-37C9-4523-A2AD-214C26822F4A}" srcOrd="9" destOrd="0" parTransId="{F957F01E-A98B-494A-A41F-6D58C8797DD3}" sibTransId="{6CA10761-4438-4DD6-90CF-4DD1C892EB21}"/>
    <dgm:cxn modelId="{262DC5E7-6FBB-4582-BD05-B8138F341F09}" type="presOf" srcId="{CB4CB6FD-0F12-4E9C-A2B4-7B627B1FBD72}" destId="{19FD0294-34F2-4DFF-A897-B35D84042B93}" srcOrd="0" destOrd="4" presId="urn:microsoft.com/office/officeart/2005/8/layout/hList1"/>
    <dgm:cxn modelId="{19C57945-E91E-46B5-809D-568F6AC9EDDA}" srcId="{E9C5B97D-2ACF-4605-AB6B-4CC6FED20515}" destId="{A7F64FF0-FA69-48CF-8F7B-A3FF509D23BB}" srcOrd="9" destOrd="0" parTransId="{DB9494E5-0E60-4CF7-8818-2F17E7A13C22}" sibTransId="{8E1EED95-488A-4A48-9D1C-E3CA40B0EE53}"/>
    <dgm:cxn modelId="{77E0C7AB-4256-4E94-B77C-E6E6F0490A73}" srcId="{22A40B4D-7869-473E-A413-65DDFD18802C}" destId="{707C4970-A889-4CA8-9B4E-530B9E63CCE2}" srcOrd="7" destOrd="0" parTransId="{046783D5-B0C8-49CB-98AA-7D67A810710C}" sibTransId="{ABCE9BFD-B120-4CC8-9C1A-A53624AAB9DD}"/>
    <dgm:cxn modelId="{C5C45496-10F9-4F7A-B99E-FE19B3DDB79C}" type="presOf" srcId="{AA05F073-80E9-4CD5-B4B6-AC8B96D7A9D1}" destId="{C34BB27B-63D9-444F-BC39-D41BC32B7D85}" srcOrd="0" destOrd="1" presId="urn:microsoft.com/office/officeart/2005/8/layout/hList1"/>
    <dgm:cxn modelId="{602C194C-201F-46B6-9C03-54BDA79B29D6}" type="presOf" srcId="{C4C947F7-BCEE-4708-A924-767C5A84980F}" destId="{12559F5A-8C64-4E61-8536-F86974E98989}" srcOrd="0" destOrd="4" presId="urn:microsoft.com/office/officeart/2005/8/layout/hList1"/>
    <dgm:cxn modelId="{D5526414-2911-454E-A547-59CB4AE58B6F}" type="presOf" srcId="{06AE32DE-5414-410B-A442-0744582D7643}" destId="{12559F5A-8C64-4E61-8536-F86974E98989}" srcOrd="0" destOrd="0" presId="urn:microsoft.com/office/officeart/2005/8/layout/hList1"/>
    <dgm:cxn modelId="{E3796BC1-9A8A-4320-AF1A-12971DAE15AB}" srcId="{AB24790A-5CFD-4F9C-8975-8A9AFC6B12D5}" destId="{BD91E7DE-BD61-44B5-92A4-260F302C15D8}" srcOrd="2" destOrd="0" parTransId="{F1299E65-9D61-4FB4-8BD4-5625A9ADEFBD}" sibTransId="{C54D446B-C36F-4AAF-901C-8C6B91121335}"/>
    <dgm:cxn modelId="{1209A899-5747-4A0B-8301-793B68A99879}" type="presOf" srcId="{23D60E14-2E88-4C60-981F-6B78792EC8D2}" destId="{19FD0294-34F2-4DFF-A897-B35D84042B93}" srcOrd="0" destOrd="1" presId="urn:microsoft.com/office/officeart/2005/8/layout/hList1"/>
    <dgm:cxn modelId="{3593A094-1C77-4D7D-AAF3-BBDE052290E9}" type="presParOf" srcId="{26DAB372-36CE-4466-BD2A-3300F78F070F}" destId="{4F913E32-285C-48E1-802F-75DDCC98E4F3}" srcOrd="0" destOrd="0" presId="urn:microsoft.com/office/officeart/2005/8/layout/hList1"/>
    <dgm:cxn modelId="{DAF4AE8A-0523-40BF-B2AC-3D09A3C70706}" type="presParOf" srcId="{4F913E32-285C-48E1-802F-75DDCC98E4F3}" destId="{8B348950-30E3-437F-896F-BF284EF03806}" srcOrd="0" destOrd="0" presId="urn:microsoft.com/office/officeart/2005/8/layout/hList1"/>
    <dgm:cxn modelId="{F70720C4-4D5B-49B2-9347-9BAA7B7E036A}" type="presParOf" srcId="{4F913E32-285C-48E1-802F-75DDCC98E4F3}" destId="{7A79E4C7-55CB-4FF1-90CF-3E255BF6FFFE}" srcOrd="1" destOrd="0" presId="urn:microsoft.com/office/officeart/2005/8/layout/hList1"/>
    <dgm:cxn modelId="{C51EF0DB-3950-40B5-8746-031070CD4F78}" type="presParOf" srcId="{26DAB372-36CE-4466-BD2A-3300F78F070F}" destId="{E617F31E-DDC0-47DA-BDE9-2C052ED2CCB9}" srcOrd="1" destOrd="0" presId="urn:microsoft.com/office/officeart/2005/8/layout/hList1"/>
    <dgm:cxn modelId="{9ECD732F-E1FA-4D42-AE36-86F63D88A0FC}" type="presParOf" srcId="{26DAB372-36CE-4466-BD2A-3300F78F070F}" destId="{52022753-E0BA-4051-B52B-58A4A8C4824D}" srcOrd="2" destOrd="0" presId="urn:microsoft.com/office/officeart/2005/8/layout/hList1"/>
    <dgm:cxn modelId="{61D3F6CF-1FD2-41EE-8AA0-E048627D111F}" type="presParOf" srcId="{52022753-E0BA-4051-B52B-58A4A8C4824D}" destId="{CDFC1EBD-0C5E-47C5-9896-81E72DABFE96}" srcOrd="0" destOrd="0" presId="urn:microsoft.com/office/officeart/2005/8/layout/hList1"/>
    <dgm:cxn modelId="{C134A91B-DC92-4344-BB84-E174E8578EB9}" type="presParOf" srcId="{52022753-E0BA-4051-B52B-58A4A8C4824D}" destId="{12559F5A-8C64-4E61-8536-F86974E98989}" srcOrd="1" destOrd="0" presId="urn:microsoft.com/office/officeart/2005/8/layout/hList1"/>
    <dgm:cxn modelId="{6946549A-48AB-4312-99C8-205031C1605F}" type="presParOf" srcId="{26DAB372-36CE-4466-BD2A-3300F78F070F}" destId="{D3050E8B-A1AB-4456-A7C8-E553221E3FB7}" srcOrd="3" destOrd="0" presId="urn:microsoft.com/office/officeart/2005/8/layout/hList1"/>
    <dgm:cxn modelId="{4D5B4162-A3D2-4836-8330-B2A1C2DD6FF7}" type="presParOf" srcId="{26DAB372-36CE-4466-BD2A-3300F78F070F}" destId="{D6A3D9E4-39E5-4F52-AA64-49B34CF6CD08}" srcOrd="4" destOrd="0" presId="urn:microsoft.com/office/officeart/2005/8/layout/hList1"/>
    <dgm:cxn modelId="{FA26CE14-D856-47A9-9327-03D9FC730FD3}" type="presParOf" srcId="{D6A3D9E4-39E5-4F52-AA64-49B34CF6CD08}" destId="{6603B101-558F-4E7D-8247-B0041F4D9C8B}" srcOrd="0" destOrd="0" presId="urn:microsoft.com/office/officeart/2005/8/layout/hList1"/>
    <dgm:cxn modelId="{A679BC73-3BEB-4D05-9708-081305552D2A}" type="presParOf" srcId="{D6A3D9E4-39E5-4F52-AA64-49B34CF6CD08}" destId="{C34BB27B-63D9-444F-BC39-D41BC32B7D85}" srcOrd="1" destOrd="0" presId="urn:microsoft.com/office/officeart/2005/8/layout/hList1"/>
    <dgm:cxn modelId="{8F36C74D-2D13-4BE4-809C-A8BC2894DC03}" type="presParOf" srcId="{26DAB372-36CE-4466-BD2A-3300F78F070F}" destId="{096DEEC4-238A-4821-BBFE-054128784BC3}" srcOrd="5" destOrd="0" presId="urn:microsoft.com/office/officeart/2005/8/layout/hList1"/>
    <dgm:cxn modelId="{89BB364C-2FA6-4F6D-9650-9847AB482F7E}" type="presParOf" srcId="{26DAB372-36CE-4466-BD2A-3300F78F070F}" destId="{600F5069-AD80-4DAB-9043-118D64875071}" srcOrd="6" destOrd="0" presId="urn:microsoft.com/office/officeart/2005/8/layout/hList1"/>
    <dgm:cxn modelId="{ED3A79C1-83DB-47AE-A6D1-1C5A649AA9E0}" type="presParOf" srcId="{600F5069-AD80-4DAB-9043-118D64875071}" destId="{6F3B2549-3622-4CDD-9547-1C748B0C4C6B}" srcOrd="0" destOrd="0" presId="urn:microsoft.com/office/officeart/2005/8/layout/hList1"/>
    <dgm:cxn modelId="{B8BBB0C1-CB5B-4B12-A987-025BCDD915DD}" type="presParOf" srcId="{600F5069-AD80-4DAB-9043-118D64875071}" destId="{5C02DA3E-01C8-403E-92CA-969977956452}" srcOrd="1" destOrd="0" presId="urn:microsoft.com/office/officeart/2005/8/layout/hList1"/>
    <dgm:cxn modelId="{1A0415C2-64C1-4508-8E75-A5FDBDEE7CD4}" type="presParOf" srcId="{26DAB372-36CE-4466-BD2A-3300F78F070F}" destId="{A35A07BB-8E71-4FD6-9E61-EBCEF2290E68}" srcOrd="7" destOrd="0" presId="urn:microsoft.com/office/officeart/2005/8/layout/hList1"/>
    <dgm:cxn modelId="{1FD83304-1680-4309-A1A4-BBCB9FF314E4}" type="presParOf" srcId="{26DAB372-36CE-4466-BD2A-3300F78F070F}" destId="{E4491C0C-EC54-4251-8712-AEDCAEF7ADEB}" srcOrd="8" destOrd="0" presId="urn:microsoft.com/office/officeart/2005/8/layout/hList1"/>
    <dgm:cxn modelId="{6709EF1D-83AF-4514-8408-5DB466C95C1C}" type="presParOf" srcId="{E4491C0C-EC54-4251-8712-AEDCAEF7ADEB}" destId="{AB240222-15DF-4B5D-9CA7-F17CE6BA717F}" srcOrd="0" destOrd="0" presId="urn:microsoft.com/office/officeart/2005/8/layout/hList1"/>
    <dgm:cxn modelId="{F83BF794-C7A4-4C48-AACA-6D162F39BB0B}" type="presParOf" srcId="{E4491C0C-EC54-4251-8712-AEDCAEF7ADEB}" destId="{19FD0294-34F2-4DFF-A897-B35D84042B9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DD3349-B3C5-4358-90B7-9AEB02474313}"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US"/>
        </a:p>
      </dgm:t>
    </dgm:pt>
    <dgm:pt modelId="{79B0ED78-B69E-41CD-98C9-AD3F565244E7}">
      <dgm:prSet phldrT="[Text]" custT="1"/>
      <dgm:spPr/>
      <dgm:t>
        <a:bodyPr/>
        <a:lstStyle/>
        <a:p>
          <a:r>
            <a:rPr lang="en-US" sz="1200" dirty="0" smtClean="0"/>
            <a:t>EACEA</a:t>
          </a:r>
          <a:endParaRPr lang="en-US" sz="1200" dirty="0"/>
        </a:p>
      </dgm:t>
    </dgm:pt>
    <dgm:pt modelId="{79F00046-3C96-4C41-A67A-AF426536EB9E}" type="parTrans" cxnId="{57F79765-BB6E-4C9C-A6C6-57AE6B1967DC}">
      <dgm:prSet/>
      <dgm:spPr/>
      <dgm:t>
        <a:bodyPr/>
        <a:lstStyle/>
        <a:p>
          <a:endParaRPr lang="en-US"/>
        </a:p>
      </dgm:t>
    </dgm:pt>
    <dgm:pt modelId="{73D224A1-56C3-4C32-BBCA-40D27143752D}" type="sibTrans" cxnId="{57F79765-BB6E-4C9C-A6C6-57AE6B1967DC}">
      <dgm:prSet/>
      <dgm:spPr/>
      <dgm:t>
        <a:bodyPr/>
        <a:lstStyle/>
        <a:p>
          <a:endParaRPr lang="en-US"/>
        </a:p>
      </dgm:t>
    </dgm:pt>
    <dgm:pt modelId="{D100E20D-7B00-41A5-89A3-AE255DF5C814}" type="asst">
      <dgm:prSet phldrT="[Text]" custT="1"/>
      <dgm:spPr/>
      <dgm:t>
        <a:bodyPr/>
        <a:lstStyle/>
        <a:p>
          <a:r>
            <a:rPr lang="en-US" sz="1200" dirty="0" smtClean="0"/>
            <a:t>Intermediary </a:t>
          </a:r>
          <a:endParaRPr lang="en-US" sz="1200" dirty="0"/>
        </a:p>
      </dgm:t>
    </dgm:pt>
    <dgm:pt modelId="{73C855B8-392B-4219-ABDB-EDD4D6FD8EC4}" type="parTrans" cxnId="{077F96E4-396F-4781-997C-2B89ECC33501}">
      <dgm:prSet/>
      <dgm:spPr/>
      <dgm:t>
        <a:bodyPr/>
        <a:lstStyle/>
        <a:p>
          <a:endParaRPr lang="en-US"/>
        </a:p>
      </dgm:t>
    </dgm:pt>
    <dgm:pt modelId="{32098247-3724-402C-9E49-95DBE17AA8D7}" type="sibTrans" cxnId="{077F96E4-396F-4781-997C-2B89ECC33501}">
      <dgm:prSet/>
      <dgm:spPr/>
      <dgm:t>
        <a:bodyPr/>
        <a:lstStyle/>
        <a:p>
          <a:endParaRPr lang="en-US"/>
        </a:p>
      </dgm:t>
    </dgm:pt>
    <dgm:pt modelId="{C5DF67A4-1457-4BBB-8DB2-FDC463112387}" type="asst">
      <dgm:prSet phldrT="[Text]" custT="1"/>
      <dgm:spPr/>
      <dgm:t>
        <a:bodyPr/>
        <a:lstStyle/>
        <a:p>
          <a:r>
            <a:rPr lang="en-US" sz="1200" dirty="0" smtClean="0"/>
            <a:t>Intermediary</a:t>
          </a:r>
          <a:endParaRPr lang="en-US" sz="1200" dirty="0"/>
        </a:p>
      </dgm:t>
    </dgm:pt>
    <dgm:pt modelId="{BE77106F-4BF8-4855-AB00-7DD02EC04395}" type="parTrans" cxnId="{AB9434A2-0C56-479C-9C31-657327EE9CD8}">
      <dgm:prSet/>
      <dgm:spPr/>
      <dgm:t>
        <a:bodyPr/>
        <a:lstStyle/>
        <a:p>
          <a:endParaRPr lang="en-US"/>
        </a:p>
      </dgm:t>
    </dgm:pt>
    <dgm:pt modelId="{838E8BA3-049E-432A-83EA-44316B1C35C7}" type="sibTrans" cxnId="{AB9434A2-0C56-479C-9C31-657327EE9CD8}">
      <dgm:prSet/>
      <dgm:spPr/>
      <dgm:t>
        <a:bodyPr/>
        <a:lstStyle/>
        <a:p>
          <a:endParaRPr lang="en-US"/>
        </a:p>
      </dgm:t>
    </dgm:pt>
    <dgm:pt modelId="{4E365F37-2F04-4041-AF84-94008BC3F43A}" type="asst">
      <dgm:prSet phldrT="[Text]" custT="1"/>
      <dgm:spPr/>
      <dgm:t>
        <a:bodyPr/>
        <a:lstStyle/>
        <a:p>
          <a:r>
            <a:rPr lang="en-US" sz="1200" dirty="0" smtClean="0"/>
            <a:t>Intermediary</a:t>
          </a:r>
          <a:endParaRPr lang="en-US" sz="1200" dirty="0"/>
        </a:p>
      </dgm:t>
    </dgm:pt>
    <dgm:pt modelId="{233F1AC9-399E-483B-A692-F3A44C9823DA}" type="parTrans" cxnId="{F7BCE9B4-BF2B-4545-AE53-498D4F55F465}">
      <dgm:prSet/>
      <dgm:spPr/>
      <dgm:t>
        <a:bodyPr/>
        <a:lstStyle/>
        <a:p>
          <a:endParaRPr lang="en-US"/>
        </a:p>
      </dgm:t>
    </dgm:pt>
    <dgm:pt modelId="{FADEBF1D-DE69-44BB-B3E3-8D85C40379A7}" type="sibTrans" cxnId="{F7BCE9B4-BF2B-4545-AE53-498D4F55F465}">
      <dgm:prSet/>
      <dgm:spPr/>
      <dgm:t>
        <a:bodyPr/>
        <a:lstStyle/>
        <a:p>
          <a:endParaRPr lang="en-US"/>
        </a:p>
      </dgm:t>
    </dgm:pt>
    <dgm:pt modelId="{5112CF12-C149-4DB3-B6E8-EEE1DBC94AFA}" type="asst">
      <dgm:prSet phldrT="[Text]" custT="1"/>
      <dgm:spPr/>
      <dgm:t>
        <a:bodyPr/>
        <a:lstStyle/>
        <a:p>
          <a:r>
            <a:rPr lang="en-US" sz="1200" dirty="0" smtClean="0"/>
            <a:t>CSO</a:t>
          </a:r>
          <a:endParaRPr lang="en-US" sz="1200" dirty="0"/>
        </a:p>
      </dgm:t>
    </dgm:pt>
    <dgm:pt modelId="{AA8304E1-D331-440B-81CB-F64B45CD2F65}" type="parTrans" cxnId="{76284CB0-AB11-4785-9345-2BC0F79F893D}">
      <dgm:prSet/>
      <dgm:spPr/>
      <dgm:t>
        <a:bodyPr/>
        <a:lstStyle/>
        <a:p>
          <a:endParaRPr lang="en-US"/>
        </a:p>
      </dgm:t>
    </dgm:pt>
    <dgm:pt modelId="{A99399D2-8B11-494E-B451-163AF1EFF37C}" type="sibTrans" cxnId="{76284CB0-AB11-4785-9345-2BC0F79F893D}">
      <dgm:prSet/>
      <dgm:spPr/>
      <dgm:t>
        <a:bodyPr/>
        <a:lstStyle/>
        <a:p>
          <a:endParaRPr lang="en-US"/>
        </a:p>
      </dgm:t>
    </dgm:pt>
    <dgm:pt modelId="{7C52F75A-0193-451D-838C-E5EA9EBF0512}" type="asst">
      <dgm:prSet phldrT="[Text]" custT="1"/>
      <dgm:spPr/>
      <dgm:t>
        <a:bodyPr/>
        <a:lstStyle/>
        <a:p>
          <a:r>
            <a:rPr lang="en-US" sz="1200" dirty="0" smtClean="0"/>
            <a:t>CSO</a:t>
          </a:r>
          <a:endParaRPr lang="en-US" sz="1200" dirty="0"/>
        </a:p>
      </dgm:t>
    </dgm:pt>
    <dgm:pt modelId="{094D3DC2-A431-4A94-9DC7-63AC3BC7AF9A}" type="parTrans" cxnId="{641FB64F-C94B-407B-8023-57B08FD4C248}">
      <dgm:prSet/>
      <dgm:spPr/>
      <dgm:t>
        <a:bodyPr/>
        <a:lstStyle/>
        <a:p>
          <a:endParaRPr lang="en-US"/>
        </a:p>
      </dgm:t>
    </dgm:pt>
    <dgm:pt modelId="{68360079-D0C3-470A-9DFC-F38355F4E447}" type="sibTrans" cxnId="{641FB64F-C94B-407B-8023-57B08FD4C248}">
      <dgm:prSet/>
      <dgm:spPr/>
      <dgm:t>
        <a:bodyPr/>
        <a:lstStyle/>
        <a:p>
          <a:endParaRPr lang="en-US"/>
        </a:p>
      </dgm:t>
    </dgm:pt>
    <dgm:pt modelId="{2FC4A63C-5310-4B1C-8029-033AD6689B5D}" type="asst">
      <dgm:prSet phldrT="[Text]" custT="1"/>
      <dgm:spPr/>
      <dgm:t>
        <a:bodyPr/>
        <a:lstStyle/>
        <a:p>
          <a:r>
            <a:rPr lang="en-US" sz="1200" dirty="0" smtClean="0"/>
            <a:t>CSO</a:t>
          </a:r>
          <a:endParaRPr lang="en-US" sz="1200" dirty="0"/>
        </a:p>
      </dgm:t>
    </dgm:pt>
    <dgm:pt modelId="{D038DBF3-5EFB-4705-AB35-96D09807B664}" type="parTrans" cxnId="{40DE8374-025A-4B11-BE3E-ED6346D6E5D6}">
      <dgm:prSet/>
      <dgm:spPr/>
      <dgm:t>
        <a:bodyPr/>
        <a:lstStyle/>
        <a:p>
          <a:endParaRPr lang="en-US"/>
        </a:p>
      </dgm:t>
    </dgm:pt>
    <dgm:pt modelId="{86D2D985-D9B6-4E80-9239-82602A622009}" type="sibTrans" cxnId="{40DE8374-025A-4B11-BE3E-ED6346D6E5D6}">
      <dgm:prSet/>
      <dgm:spPr/>
      <dgm:t>
        <a:bodyPr/>
        <a:lstStyle/>
        <a:p>
          <a:endParaRPr lang="en-US"/>
        </a:p>
      </dgm:t>
    </dgm:pt>
    <dgm:pt modelId="{42301A62-334D-48FD-B338-91B370DBB3B4}" type="asst">
      <dgm:prSet phldrT="[Text]" custT="1"/>
      <dgm:spPr/>
      <dgm:t>
        <a:bodyPr/>
        <a:lstStyle/>
        <a:p>
          <a:r>
            <a:rPr lang="en-US" sz="1200" dirty="0" smtClean="0"/>
            <a:t>CSO</a:t>
          </a:r>
          <a:endParaRPr lang="en-US" sz="1200" dirty="0"/>
        </a:p>
      </dgm:t>
    </dgm:pt>
    <dgm:pt modelId="{FE28680C-5D42-486A-9A05-81250D5AB4B0}" type="parTrans" cxnId="{6A887F5D-6C99-4571-8090-4F899681125E}">
      <dgm:prSet/>
      <dgm:spPr/>
      <dgm:t>
        <a:bodyPr/>
        <a:lstStyle/>
        <a:p>
          <a:endParaRPr lang="en-US"/>
        </a:p>
      </dgm:t>
    </dgm:pt>
    <dgm:pt modelId="{6A6BEE98-BBB2-483C-B115-503A36D490E7}" type="sibTrans" cxnId="{6A887F5D-6C99-4571-8090-4F899681125E}">
      <dgm:prSet/>
      <dgm:spPr/>
      <dgm:t>
        <a:bodyPr/>
        <a:lstStyle/>
        <a:p>
          <a:endParaRPr lang="en-US"/>
        </a:p>
      </dgm:t>
    </dgm:pt>
    <dgm:pt modelId="{E8DB05ED-650F-4108-BD39-F4EFCD8AAD8C}" type="asst">
      <dgm:prSet phldrT="[Text]" custT="1"/>
      <dgm:spPr/>
      <dgm:t>
        <a:bodyPr/>
        <a:lstStyle/>
        <a:p>
          <a:r>
            <a:rPr lang="en-US" sz="1200" dirty="0" smtClean="0"/>
            <a:t>CSO</a:t>
          </a:r>
          <a:endParaRPr lang="en-US" sz="1200" dirty="0"/>
        </a:p>
      </dgm:t>
    </dgm:pt>
    <dgm:pt modelId="{79F4E7D2-8941-4DAE-B34F-5744F7F90B04}" type="parTrans" cxnId="{69C9DA00-9EBD-44FA-B217-157DB02ADE67}">
      <dgm:prSet/>
      <dgm:spPr/>
      <dgm:t>
        <a:bodyPr/>
        <a:lstStyle/>
        <a:p>
          <a:endParaRPr lang="en-US"/>
        </a:p>
      </dgm:t>
    </dgm:pt>
    <dgm:pt modelId="{3F1D4EA2-4219-4DD5-AB11-0DE4B52802BE}" type="sibTrans" cxnId="{69C9DA00-9EBD-44FA-B217-157DB02ADE67}">
      <dgm:prSet/>
      <dgm:spPr/>
      <dgm:t>
        <a:bodyPr/>
        <a:lstStyle/>
        <a:p>
          <a:endParaRPr lang="en-US"/>
        </a:p>
      </dgm:t>
    </dgm:pt>
    <dgm:pt modelId="{30E9991A-B672-4698-B04A-E28B47926CF8}" type="asst">
      <dgm:prSet phldrT="[Text]" custT="1"/>
      <dgm:spPr/>
      <dgm:t>
        <a:bodyPr/>
        <a:lstStyle/>
        <a:p>
          <a:r>
            <a:rPr lang="en-US" sz="1200" dirty="0" smtClean="0"/>
            <a:t>Intermediary</a:t>
          </a:r>
          <a:endParaRPr lang="en-US" sz="1200" dirty="0"/>
        </a:p>
      </dgm:t>
    </dgm:pt>
    <dgm:pt modelId="{05BA4472-00FE-4096-8618-013E3269F85A}" type="parTrans" cxnId="{3C9363D1-D520-462C-BD8B-6E6FBE0C67D4}">
      <dgm:prSet/>
      <dgm:spPr/>
      <dgm:t>
        <a:bodyPr/>
        <a:lstStyle/>
        <a:p>
          <a:endParaRPr lang="en-US"/>
        </a:p>
      </dgm:t>
    </dgm:pt>
    <dgm:pt modelId="{13E77757-D9DC-49B3-931D-49578CFB7F59}" type="sibTrans" cxnId="{3C9363D1-D520-462C-BD8B-6E6FBE0C67D4}">
      <dgm:prSet/>
      <dgm:spPr/>
      <dgm:t>
        <a:bodyPr/>
        <a:lstStyle/>
        <a:p>
          <a:endParaRPr lang="en-US"/>
        </a:p>
      </dgm:t>
    </dgm:pt>
    <dgm:pt modelId="{F2671F5E-885D-4648-B9BB-D3E04C7C5562}" type="asst">
      <dgm:prSet phldrT="[Text]" custT="1"/>
      <dgm:spPr/>
      <dgm:t>
        <a:bodyPr/>
        <a:lstStyle/>
        <a:p>
          <a:r>
            <a:rPr lang="en-US" sz="1200" dirty="0" smtClean="0"/>
            <a:t>CSO</a:t>
          </a:r>
          <a:endParaRPr lang="en-US" sz="1200" dirty="0"/>
        </a:p>
      </dgm:t>
    </dgm:pt>
    <dgm:pt modelId="{45D38056-A169-4747-A8C6-E0B4EC017C0A}" type="parTrans" cxnId="{49611F35-B42C-4438-A447-25FA549CCB28}">
      <dgm:prSet/>
      <dgm:spPr/>
      <dgm:t>
        <a:bodyPr/>
        <a:lstStyle/>
        <a:p>
          <a:endParaRPr lang="en-US"/>
        </a:p>
      </dgm:t>
    </dgm:pt>
    <dgm:pt modelId="{01C2CB70-83EC-4DD0-BAD4-02BFC3E72300}" type="sibTrans" cxnId="{49611F35-B42C-4438-A447-25FA549CCB28}">
      <dgm:prSet/>
      <dgm:spPr/>
      <dgm:t>
        <a:bodyPr/>
        <a:lstStyle/>
        <a:p>
          <a:endParaRPr lang="en-US"/>
        </a:p>
      </dgm:t>
    </dgm:pt>
    <dgm:pt modelId="{9C7E8176-B8F9-4374-AD87-7971B7574310}" type="asst">
      <dgm:prSet phldrT="[Text]" custT="1"/>
      <dgm:spPr/>
      <dgm:t>
        <a:bodyPr/>
        <a:lstStyle/>
        <a:p>
          <a:r>
            <a:rPr lang="en-US" sz="1200" dirty="0" smtClean="0"/>
            <a:t>CSO</a:t>
          </a:r>
          <a:endParaRPr lang="en-US" sz="1200" dirty="0"/>
        </a:p>
      </dgm:t>
    </dgm:pt>
    <dgm:pt modelId="{211C62FF-597F-4376-8F9C-754A5585C25E}" type="parTrans" cxnId="{321342A1-CE0B-49ED-BF80-3637CA565999}">
      <dgm:prSet/>
      <dgm:spPr/>
      <dgm:t>
        <a:bodyPr/>
        <a:lstStyle/>
        <a:p>
          <a:endParaRPr lang="en-US"/>
        </a:p>
      </dgm:t>
    </dgm:pt>
    <dgm:pt modelId="{57F0C1BC-85B8-4DBB-9CBC-DACD950A2CE8}" type="sibTrans" cxnId="{321342A1-CE0B-49ED-BF80-3637CA565999}">
      <dgm:prSet/>
      <dgm:spPr/>
      <dgm:t>
        <a:bodyPr/>
        <a:lstStyle/>
        <a:p>
          <a:endParaRPr lang="en-US"/>
        </a:p>
      </dgm:t>
    </dgm:pt>
    <dgm:pt modelId="{723B083B-D9C8-40A9-BF5C-9E5C6D7AF6C4}" type="asst">
      <dgm:prSet phldrT="[Text]" custT="1"/>
      <dgm:spPr/>
      <dgm:t>
        <a:bodyPr/>
        <a:lstStyle/>
        <a:p>
          <a:r>
            <a:rPr lang="en-US" sz="1200" dirty="0" smtClean="0"/>
            <a:t>CSO</a:t>
          </a:r>
          <a:endParaRPr lang="en-US" sz="1200" dirty="0"/>
        </a:p>
      </dgm:t>
    </dgm:pt>
    <dgm:pt modelId="{C6673BA0-7D7C-47F4-A089-65F9FAB45BBE}" type="parTrans" cxnId="{E712E5BD-FE36-4C4D-9C35-7D41421840FC}">
      <dgm:prSet/>
      <dgm:spPr/>
      <dgm:t>
        <a:bodyPr/>
        <a:lstStyle/>
        <a:p>
          <a:endParaRPr lang="en-US"/>
        </a:p>
      </dgm:t>
    </dgm:pt>
    <dgm:pt modelId="{802AC412-EB57-4036-8B31-0E935018FB5D}" type="sibTrans" cxnId="{E712E5BD-FE36-4C4D-9C35-7D41421840FC}">
      <dgm:prSet/>
      <dgm:spPr/>
      <dgm:t>
        <a:bodyPr/>
        <a:lstStyle/>
        <a:p>
          <a:endParaRPr lang="en-US"/>
        </a:p>
      </dgm:t>
    </dgm:pt>
    <dgm:pt modelId="{248B9852-7A46-4FC4-A92A-23F98BA14F82}" type="asst">
      <dgm:prSet phldrT="[Text]" custT="1"/>
      <dgm:spPr/>
      <dgm:t>
        <a:bodyPr/>
        <a:lstStyle/>
        <a:p>
          <a:r>
            <a:rPr lang="en-US" sz="1200" dirty="0" smtClean="0"/>
            <a:t>CSO</a:t>
          </a:r>
          <a:endParaRPr lang="en-US" sz="1200" dirty="0"/>
        </a:p>
      </dgm:t>
    </dgm:pt>
    <dgm:pt modelId="{2AB1B7B1-1B44-4A15-818D-DBA16B3DB944}" type="parTrans" cxnId="{5E48F552-FCC5-4967-B2F8-28472B1F1720}">
      <dgm:prSet/>
      <dgm:spPr/>
      <dgm:t>
        <a:bodyPr/>
        <a:lstStyle/>
        <a:p>
          <a:endParaRPr lang="en-US"/>
        </a:p>
      </dgm:t>
    </dgm:pt>
    <dgm:pt modelId="{5930CF04-3A39-4186-A1BB-1B55B1824272}" type="sibTrans" cxnId="{5E48F552-FCC5-4967-B2F8-28472B1F1720}">
      <dgm:prSet/>
      <dgm:spPr/>
      <dgm:t>
        <a:bodyPr/>
        <a:lstStyle/>
        <a:p>
          <a:endParaRPr lang="en-US"/>
        </a:p>
      </dgm:t>
    </dgm:pt>
    <dgm:pt modelId="{61112F82-237C-46D9-ADB5-8DF6825BF115}" type="asst">
      <dgm:prSet phldrT="[Text]" custT="1"/>
      <dgm:spPr/>
      <dgm:t>
        <a:bodyPr/>
        <a:lstStyle/>
        <a:p>
          <a:r>
            <a:rPr lang="en-US" sz="1200" dirty="0" smtClean="0"/>
            <a:t>CSO</a:t>
          </a:r>
          <a:endParaRPr lang="en-US" sz="1200" dirty="0"/>
        </a:p>
      </dgm:t>
    </dgm:pt>
    <dgm:pt modelId="{568D68C4-88AF-4FA8-9468-5443D10EBFAD}" type="parTrans" cxnId="{1259C2DD-4E28-4F9F-9592-8B36E7AF1039}">
      <dgm:prSet/>
      <dgm:spPr/>
      <dgm:t>
        <a:bodyPr/>
        <a:lstStyle/>
        <a:p>
          <a:endParaRPr lang="en-US"/>
        </a:p>
      </dgm:t>
    </dgm:pt>
    <dgm:pt modelId="{85C63715-9C9F-4A68-8E01-744FA0331F1B}" type="sibTrans" cxnId="{1259C2DD-4E28-4F9F-9592-8B36E7AF1039}">
      <dgm:prSet/>
      <dgm:spPr/>
      <dgm:t>
        <a:bodyPr/>
        <a:lstStyle/>
        <a:p>
          <a:endParaRPr lang="en-US"/>
        </a:p>
      </dgm:t>
    </dgm:pt>
    <dgm:pt modelId="{E9167583-C7A0-4FB4-8DE6-EC96E5B1CCFA}" type="asst">
      <dgm:prSet phldrT="[Text]" custT="1"/>
      <dgm:spPr/>
      <dgm:t>
        <a:bodyPr/>
        <a:lstStyle/>
        <a:p>
          <a:r>
            <a:rPr lang="en-US" sz="1200" dirty="0" smtClean="0"/>
            <a:t>CSO</a:t>
          </a:r>
          <a:endParaRPr lang="en-US" sz="1200" dirty="0"/>
        </a:p>
      </dgm:t>
    </dgm:pt>
    <dgm:pt modelId="{AAE3FDC7-8C5D-41F9-A389-C534686CA5CA}" type="parTrans" cxnId="{41C8263F-AD7C-47C8-ADF7-61BD67D558AA}">
      <dgm:prSet/>
      <dgm:spPr/>
      <dgm:t>
        <a:bodyPr/>
        <a:lstStyle/>
        <a:p>
          <a:endParaRPr lang="en-US"/>
        </a:p>
      </dgm:t>
    </dgm:pt>
    <dgm:pt modelId="{3598DD6E-E777-4A32-93FF-53BCC003254E}" type="sibTrans" cxnId="{41C8263F-AD7C-47C8-ADF7-61BD67D558AA}">
      <dgm:prSet/>
      <dgm:spPr/>
      <dgm:t>
        <a:bodyPr/>
        <a:lstStyle/>
        <a:p>
          <a:endParaRPr lang="en-US"/>
        </a:p>
      </dgm:t>
    </dgm:pt>
    <dgm:pt modelId="{3C8CED5D-0069-4CE9-BD5D-2056AC3B9C17}" type="asst">
      <dgm:prSet phldrT="[Text]" custT="1"/>
      <dgm:spPr/>
      <dgm:t>
        <a:bodyPr/>
        <a:lstStyle/>
        <a:p>
          <a:r>
            <a:rPr lang="en-US" sz="1200" dirty="0" smtClean="0"/>
            <a:t>CSO</a:t>
          </a:r>
          <a:endParaRPr lang="en-US" sz="1200" dirty="0"/>
        </a:p>
      </dgm:t>
    </dgm:pt>
    <dgm:pt modelId="{FDD361AF-2D6A-4F14-A4A4-F006EEC831B1}" type="parTrans" cxnId="{EC075040-38FA-4145-BA1C-990B74B91D58}">
      <dgm:prSet/>
      <dgm:spPr/>
      <dgm:t>
        <a:bodyPr/>
        <a:lstStyle/>
        <a:p>
          <a:endParaRPr lang="en-US"/>
        </a:p>
      </dgm:t>
    </dgm:pt>
    <dgm:pt modelId="{86BA0885-0B04-45B0-A4BA-831051AA3C2C}" type="sibTrans" cxnId="{EC075040-38FA-4145-BA1C-990B74B91D58}">
      <dgm:prSet/>
      <dgm:spPr/>
      <dgm:t>
        <a:bodyPr/>
        <a:lstStyle/>
        <a:p>
          <a:endParaRPr lang="en-US"/>
        </a:p>
      </dgm:t>
    </dgm:pt>
    <dgm:pt modelId="{80C66328-B074-423F-98B7-9CFD36810A6C}" type="asst">
      <dgm:prSet phldrT="[Text]" custT="1"/>
      <dgm:spPr/>
      <dgm:t>
        <a:bodyPr/>
        <a:lstStyle/>
        <a:p>
          <a:r>
            <a:rPr lang="en-US" sz="1200" dirty="0" smtClean="0"/>
            <a:t>CSO</a:t>
          </a:r>
          <a:endParaRPr lang="en-US" sz="1200" dirty="0"/>
        </a:p>
      </dgm:t>
    </dgm:pt>
    <dgm:pt modelId="{ABE38EA5-CED7-494D-8A3E-DA7E7FE26E29}" type="parTrans" cxnId="{71D0779A-F65B-48E7-94CA-AD35E320E064}">
      <dgm:prSet/>
      <dgm:spPr/>
      <dgm:t>
        <a:bodyPr/>
        <a:lstStyle/>
        <a:p>
          <a:endParaRPr lang="en-US"/>
        </a:p>
      </dgm:t>
    </dgm:pt>
    <dgm:pt modelId="{93B3CE96-1FF6-49FE-96BB-67FB21B2DEF7}" type="sibTrans" cxnId="{71D0779A-F65B-48E7-94CA-AD35E320E064}">
      <dgm:prSet/>
      <dgm:spPr/>
      <dgm:t>
        <a:bodyPr/>
        <a:lstStyle/>
        <a:p>
          <a:endParaRPr lang="en-US"/>
        </a:p>
      </dgm:t>
    </dgm:pt>
    <dgm:pt modelId="{A91996EF-6514-4C15-A9CF-70E243275022}" type="asst">
      <dgm:prSet phldrT="[Text]" custT="1"/>
      <dgm:spPr/>
      <dgm:t>
        <a:bodyPr/>
        <a:lstStyle/>
        <a:p>
          <a:r>
            <a:rPr lang="en-US" sz="1200" dirty="0" smtClean="0"/>
            <a:t>CSO</a:t>
          </a:r>
          <a:endParaRPr lang="en-US" sz="1200" dirty="0"/>
        </a:p>
      </dgm:t>
    </dgm:pt>
    <dgm:pt modelId="{33AF033F-C54F-4860-84CF-C629709EBF7D}" type="parTrans" cxnId="{3DFA7889-63AC-432D-BBD9-6EF17E5C7104}">
      <dgm:prSet/>
      <dgm:spPr/>
      <dgm:t>
        <a:bodyPr/>
        <a:lstStyle/>
        <a:p>
          <a:endParaRPr lang="en-US"/>
        </a:p>
      </dgm:t>
    </dgm:pt>
    <dgm:pt modelId="{633102AD-3379-4ECE-B555-C8B0005B7DC5}" type="sibTrans" cxnId="{3DFA7889-63AC-432D-BBD9-6EF17E5C7104}">
      <dgm:prSet/>
      <dgm:spPr/>
      <dgm:t>
        <a:bodyPr/>
        <a:lstStyle/>
        <a:p>
          <a:endParaRPr lang="en-US"/>
        </a:p>
      </dgm:t>
    </dgm:pt>
    <dgm:pt modelId="{A771A793-A317-4335-83D6-B26FFCD0211F}" type="asst">
      <dgm:prSet phldrT="[Text]" custT="1"/>
      <dgm:spPr/>
      <dgm:t>
        <a:bodyPr/>
        <a:lstStyle/>
        <a:p>
          <a:r>
            <a:rPr lang="en-US" sz="1200" dirty="0" smtClean="0"/>
            <a:t>CSO</a:t>
          </a:r>
          <a:endParaRPr lang="en-US" sz="1200" dirty="0"/>
        </a:p>
      </dgm:t>
    </dgm:pt>
    <dgm:pt modelId="{B855785A-D428-43D7-B32A-D3E2A418F0F6}" type="parTrans" cxnId="{7B594D8A-E4FC-4498-98D6-A0A687B48D2F}">
      <dgm:prSet/>
      <dgm:spPr/>
      <dgm:t>
        <a:bodyPr/>
        <a:lstStyle/>
        <a:p>
          <a:endParaRPr lang="en-US"/>
        </a:p>
      </dgm:t>
    </dgm:pt>
    <dgm:pt modelId="{9D1939CD-D59D-4619-8C38-A3EB6FF841A8}" type="sibTrans" cxnId="{7B594D8A-E4FC-4498-98D6-A0A687B48D2F}">
      <dgm:prSet/>
      <dgm:spPr/>
      <dgm:t>
        <a:bodyPr/>
        <a:lstStyle/>
        <a:p>
          <a:endParaRPr lang="en-US"/>
        </a:p>
      </dgm:t>
    </dgm:pt>
    <dgm:pt modelId="{C1660771-B741-449A-8669-E0A7E1B0B0C0}" type="asst">
      <dgm:prSet phldrT="[Text]" custT="1"/>
      <dgm:spPr/>
      <dgm:t>
        <a:bodyPr/>
        <a:lstStyle/>
        <a:p>
          <a:r>
            <a:rPr lang="en-US" sz="1200" dirty="0" smtClean="0"/>
            <a:t>CSO</a:t>
          </a:r>
          <a:endParaRPr lang="en-US" sz="1200" dirty="0"/>
        </a:p>
      </dgm:t>
    </dgm:pt>
    <dgm:pt modelId="{C8421D09-E632-45E2-86C0-AD645EFC47F2}" type="parTrans" cxnId="{D0C571FA-4989-4BF2-88ED-8BE27632D56B}">
      <dgm:prSet/>
      <dgm:spPr/>
      <dgm:t>
        <a:bodyPr/>
        <a:lstStyle/>
        <a:p>
          <a:endParaRPr lang="en-US"/>
        </a:p>
      </dgm:t>
    </dgm:pt>
    <dgm:pt modelId="{38F01E83-22A4-478E-957E-8D9D741BBFBE}" type="sibTrans" cxnId="{D0C571FA-4989-4BF2-88ED-8BE27632D56B}">
      <dgm:prSet/>
      <dgm:spPr/>
      <dgm:t>
        <a:bodyPr/>
        <a:lstStyle/>
        <a:p>
          <a:endParaRPr lang="en-US"/>
        </a:p>
      </dgm:t>
    </dgm:pt>
    <dgm:pt modelId="{D23B2694-DD63-4563-874A-DF4724BB78E1}" type="asst">
      <dgm:prSet phldrT="[Text]" custT="1"/>
      <dgm:spPr/>
      <dgm:t>
        <a:bodyPr/>
        <a:lstStyle/>
        <a:p>
          <a:r>
            <a:rPr lang="en-US" sz="1200" dirty="0" smtClean="0"/>
            <a:t>Intermediary</a:t>
          </a:r>
          <a:endParaRPr lang="en-US" sz="1200" dirty="0"/>
        </a:p>
      </dgm:t>
    </dgm:pt>
    <dgm:pt modelId="{4AFBA769-471C-4AC4-9CE0-7AD0EE79D665}" type="parTrans" cxnId="{2A77439F-12BC-4E3B-A09A-2FA158297067}">
      <dgm:prSet/>
      <dgm:spPr/>
      <dgm:t>
        <a:bodyPr/>
        <a:lstStyle/>
        <a:p>
          <a:endParaRPr lang="en-US"/>
        </a:p>
      </dgm:t>
    </dgm:pt>
    <dgm:pt modelId="{30C71417-3CEE-4D56-9BDE-6E409A5DF29C}" type="sibTrans" cxnId="{2A77439F-12BC-4E3B-A09A-2FA158297067}">
      <dgm:prSet/>
      <dgm:spPr/>
      <dgm:t>
        <a:bodyPr/>
        <a:lstStyle/>
        <a:p>
          <a:endParaRPr lang="en-US"/>
        </a:p>
      </dgm:t>
    </dgm:pt>
    <dgm:pt modelId="{D8CBE36B-15AB-44F5-9FB4-83F2A4633CE6}" type="asst">
      <dgm:prSet phldrT="[Text]" custT="1"/>
      <dgm:spPr/>
      <dgm:t>
        <a:bodyPr/>
        <a:lstStyle/>
        <a:p>
          <a:r>
            <a:rPr lang="en-US" sz="1200" dirty="0" smtClean="0"/>
            <a:t>CSO</a:t>
          </a:r>
          <a:endParaRPr lang="en-US" sz="1200" dirty="0"/>
        </a:p>
      </dgm:t>
    </dgm:pt>
    <dgm:pt modelId="{116EA9E5-8667-41A8-9CC1-40D139877871}" type="parTrans" cxnId="{F93A55C9-7968-4706-961E-083BDA138AD1}">
      <dgm:prSet/>
      <dgm:spPr/>
      <dgm:t>
        <a:bodyPr/>
        <a:lstStyle/>
        <a:p>
          <a:endParaRPr lang="en-US"/>
        </a:p>
      </dgm:t>
    </dgm:pt>
    <dgm:pt modelId="{E619046E-0A8B-4FC3-B1E5-253EB88D6F20}" type="sibTrans" cxnId="{F93A55C9-7968-4706-961E-083BDA138AD1}">
      <dgm:prSet/>
      <dgm:spPr/>
      <dgm:t>
        <a:bodyPr/>
        <a:lstStyle/>
        <a:p>
          <a:endParaRPr lang="en-US"/>
        </a:p>
      </dgm:t>
    </dgm:pt>
    <dgm:pt modelId="{FD1FF2C8-3346-4FA1-AD2C-A23C2DAB6D1C}" type="asst">
      <dgm:prSet phldrT="[Text]" custT="1"/>
      <dgm:spPr/>
      <dgm:t>
        <a:bodyPr/>
        <a:lstStyle/>
        <a:p>
          <a:r>
            <a:rPr lang="en-US" sz="1200" dirty="0" smtClean="0"/>
            <a:t>CSO</a:t>
          </a:r>
          <a:endParaRPr lang="en-US" sz="1200" dirty="0"/>
        </a:p>
      </dgm:t>
    </dgm:pt>
    <dgm:pt modelId="{7CF19445-C717-4178-8439-F68902137E0D}" type="parTrans" cxnId="{E8BA06EA-5277-4F82-BA57-57216DBA00EF}">
      <dgm:prSet/>
      <dgm:spPr/>
      <dgm:t>
        <a:bodyPr/>
        <a:lstStyle/>
        <a:p>
          <a:endParaRPr lang="en-US"/>
        </a:p>
      </dgm:t>
    </dgm:pt>
    <dgm:pt modelId="{E9886C85-1AB9-48D3-A035-41D81C2499AD}" type="sibTrans" cxnId="{E8BA06EA-5277-4F82-BA57-57216DBA00EF}">
      <dgm:prSet/>
      <dgm:spPr/>
      <dgm:t>
        <a:bodyPr/>
        <a:lstStyle/>
        <a:p>
          <a:endParaRPr lang="en-US"/>
        </a:p>
      </dgm:t>
    </dgm:pt>
    <dgm:pt modelId="{14696605-BF3C-4FCE-B10D-D1BF4AFA6DE9}" type="asst">
      <dgm:prSet phldrT="[Text]" custT="1"/>
      <dgm:spPr/>
      <dgm:t>
        <a:bodyPr/>
        <a:lstStyle/>
        <a:p>
          <a:r>
            <a:rPr lang="en-US" sz="1200" dirty="0" smtClean="0"/>
            <a:t>CSO</a:t>
          </a:r>
          <a:endParaRPr lang="en-US" sz="1200" dirty="0"/>
        </a:p>
      </dgm:t>
    </dgm:pt>
    <dgm:pt modelId="{671ED53D-D0DD-4362-BE6B-FCA9ADE2A626}" type="parTrans" cxnId="{43CDBB59-1A06-4040-A381-43A4B782A8DA}">
      <dgm:prSet/>
      <dgm:spPr/>
      <dgm:t>
        <a:bodyPr/>
        <a:lstStyle/>
        <a:p>
          <a:endParaRPr lang="en-US"/>
        </a:p>
      </dgm:t>
    </dgm:pt>
    <dgm:pt modelId="{75BF28BC-A2B3-4FC1-8EC4-7B5D17BF3B42}" type="sibTrans" cxnId="{43CDBB59-1A06-4040-A381-43A4B782A8DA}">
      <dgm:prSet/>
      <dgm:spPr/>
      <dgm:t>
        <a:bodyPr/>
        <a:lstStyle/>
        <a:p>
          <a:endParaRPr lang="en-US"/>
        </a:p>
      </dgm:t>
    </dgm:pt>
    <dgm:pt modelId="{0AD5222D-2A92-4630-915F-45E99619ADEF}" type="asst">
      <dgm:prSet phldrT="[Text]" custT="1"/>
      <dgm:spPr/>
      <dgm:t>
        <a:bodyPr/>
        <a:lstStyle/>
        <a:p>
          <a:r>
            <a:rPr lang="en-US" sz="1200" dirty="0" smtClean="0"/>
            <a:t>CSO</a:t>
          </a:r>
          <a:endParaRPr lang="en-US" sz="1200" dirty="0"/>
        </a:p>
      </dgm:t>
    </dgm:pt>
    <dgm:pt modelId="{57CDD4C2-EAB3-4837-BA31-102D1D2CF8AB}" type="parTrans" cxnId="{60F281AA-E508-4C38-9907-BB0F6C8E0012}">
      <dgm:prSet/>
      <dgm:spPr/>
      <dgm:t>
        <a:bodyPr/>
        <a:lstStyle/>
        <a:p>
          <a:endParaRPr lang="en-US"/>
        </a:p>
      </dgm:t>
    </dgm:pt>
    <dgm:pt modelId="{7372084F-0956-4A94-8F7D-FB26ACE561B9}" type="sibTrans" cxnId="{60F281AA-E508-4C38-9907-BB0F6C8E0012}">
      <dgm:prSet/>
      <dgm:spPr/>
      <dgm:t>
        <a:bodyPr/>
        <a:lstStyle/>
        <a:p>
          <a:endParaRPr lang="en-US"/>
        </a:p>
      </dgm:t>
    </dgm:pt>
    <dgm:pt modelId="{1CBBBC01-56EA-4A0A-B333-2E99E7351224}" type="pres">
      <dgm:prSet presAssocID="{30DD3349-B3C5-4358-90B7-9AEB02474313}" presName="hierChild1" presStyleCnt="0">
        <dgm:presLayoutVars>
          <dgm:chPref val="1"/>
          <dgm:dir/>
          <dgm:animOne val="branch"/>
          <dgm:animLvl val="lvl"/>
          <dgm:resizeHandles/>
        </dgm:presLayoutVars>
      </dgm:prSet>
      <dgm:spPr/>
      <dgm:t>
        <a:bodyPr/>
        <a:lstStyle/>
        <a:p>
          <a:endParaRPr lang="en-US"/>
        </a:p>
      </dgm:t>
    </dgm:pt>
    <dgm:pt modelId="{6D1434FF-A2E7-4E86-B03E-AF68D3E97106}" type="pres">
      <dgm:prSet presAssocID="{79B0ED78-B69E-41CD-98C9-AD3F565244E7}" presName="hierRoot1" presStyleCnt="0"/>
      <dgm:spPr/>
    </dgm:pt>
    <dgm:pt modelId="{11BB0DBB-DE4F-4F79-B58A-AD24B089069C}" type="pres">
      <dgm:prSet presAssocID="{79B0ED78-B69E-41CD-98C9-AD3F565244E7}" presName="composite" presStyleCnt="0"/>
      <dgm:spPr/>
    </dgm:pt>
    <dgm:pt modelId="{0D45F529-4FDB-4A89-B051-8F9AF10F6524}" type="pres">
      <dgm:prSet presAssocID="{79B0ED78-B69E-41CD-98C9-AD3F565244E7}" presName="background" presStyleLbl="node0" presStyleIdx="0" presStyleCnt="1"/>
      <dgm:spPr/>
    </dgm:pt>
    <dgm:pt modelId="{02120B1A-38A7-4106-A8BB-8BCFBFF7BFF1}" type="pres">
      <dgm:prSet presAssocID="{79B0ED78-B69E-41CD-98C9-AD3F565244E7}" presName="text" presStyleLbl="fgAcc0" presStyleIdx="0" presStyleCnt="1" custScaleX="420909" custLinFactY="-399601" custLinFactNeighborX="-91106" custLinFactNeighborY="-400000">
        <dgm:presLayoutVars>
          <dgm:chPref val="3"/>
        </dgm:presLayoutVars>
      </dgm:prSet>
      <dgm:spPr/>
      <dgm:t>
        <a:bodyPr/>
        <a:lstStyle/>
        <a:p>
          <a:endParaRPr lang="en-US"/>
        </a:p>
      </dgm:t>
    </dgm:pt>
    <dgm:pt modelId="{82BD58E8-2DD7-49D9-8D71-043E067E0F19}" type="pres">
      <dgm:prSet presAssocID="{79B0ED78-B69E-41CD-98C9-AD3F565244E7}" presName="hierChild2" presStyleCnt="0"/>
      <dgm:spPr/>
    </dgm:pt>
    <dgm:pt modelId="{49243D09-9BB3-42B3-BAFB-4D10CBAE73F9}" type="pres">
      <dgm:prSet presAssocID="{73C855B8-392B-4219-ABDB-EDD4D6FD8EC4}" presName="Name10" presStyleLbl="parChTrans1D2" presStyleIdx="0" presStyleCnt="5"/>
      <dgm:spPr/>
      <dgm:t>
        <a:bodyPr/>
        <a:lstStyle/>
        <a:p>
          <a:endParaRPr lang="en-US"/>
        </a:p>
      </dgm:t>
    </dgm:pt>
    <dgm:pt modelId="{2DC4C7BB-217A-480F-9121-F6A6A7DD3CE1}" type="pres">
      <dgm:prSet presAssocID="{D100E20D-7B00-41A5-89A3-AE255DF5C814}" presName="hierRoot2" presStyleCnt="0"/>
      <dgm:spPr/>
    </dgm:pt>
    <dgm:pt modelId="{DED4CC8E-20DC-43A9-BA5F-794B42078A19}" type="pres">
      <dgm:prSet presAssocID="{D100E20D-7B00-41A5-89A3-AE255DF5C814}" presName="composite2" presStyleCnt="0"/>
      <dgm:spPr/>
    </dgm:pt>
    <dgm:pt modelId="{218DAF26-6640-4468-B350-D4057E5F5B08}" type="pres">
      <dgm:prSet presAssocID="{D100E20D-7B00-41A5-89A3-AE255DF5C814}" presName="background2" presStyleLbl="asst1" presStyleIdx="0" presStyleCnt="25"/>
      <dgm:spPr/>
    </dgm:pt>
    <dgm:pt modelId="{296B9028-2C85-4E02-BBFD-5A6F2877F2F3}" type="pres">
      <dgm:prSet presAssocID="{D100E20D-7B00-41A5-89A3-AE255DF5C814}" presName="text2" presStyleLbl="fgAcc2" presStyleIdx="0" presStyleCnt="5" custScaleX="232698" custLinFactY="-134733" custLinFactNeighborX="23543" custLinFactNeighborY="-200000">
        <dgm:presLayoutVars>
          <dgm:chPref val="3"/>
        </dgm:presLayoutVars>
      </dgm:prSet>
      <dgm:spPr/>
      <dgm:t>
        <a:bodyPr/>
        <a:lstStyle/>
        <a:p>
          <a:endParaRPr lang="en-US"/>
        </a:p>
      </dgm:t>
    </dgm:pt>
    <dgm:pt modelId="{FBFDF6FF-BC30-49B4-B8CC-872F86EAAF0F}" type="pres">
      <dgm:prSet presAssocID="{D100E20D-7B00-41A5-89A3-AE255DF5C814}" presName="hierChild3" presStyleCnt="0"/>
      <dgm:spPr/>
    </dgm:pt>
    <dgm:pt modelId="{748F53F5-4F79-4843-AD1B-8A8345D79A51}" type="pres">
      <dgm:prSet presAssocID="{AA8304E1-D331-440B-81CB-F64B45CD2F65}" presName="Name17" presStyleLbl="parChTrans1D3" presStyleIdx="0" presStyleCnt="20"/>
      <dgm:spPr/>
      <dgm:t>
        <a:bodyPr/>
        <a:lstStyle/>
        <a:p>
          <a:endParaRPr lang="en-US"/>
        </a:p>
      </dgm:t>
    </dgm:pt>
    <dgm:pt modelId="{0F986CC1-02FD-4E15-B134-4CA9D645EA8C}" type="pres">
      <dgm:prSet presAssocID="{5112CF12-C149-4DB3-B6E8-EEE1DBC94AFA}" presName="hierRoot3" presStyleCnt="0"/>
      <dgm:spPr/>
    </dgm:pt>
    <dgm:pt modelId="{441BA324-064A-430B-891D-F55DA02F63BB}" type="pres">
      <dgm:prSet presAssocID="{5112CF12-C149-4DB3-B6E8-EEE1DBC94AFA}" presName="composite3" presStyleCnt="0"/>
      <dgm:spPr/>
    </dgm:pt>
    <dgm:pt modelId="{5B85BA3B-1052-4C3F-BEF2-110FC36BBF25}" type="pres">
      <dgm:prSet presAssocID="{5112CF12-C149-4DB3-B6E8-EEE1DBC94AFA}" presName="background3" presStyleLbl="asst1" presStyleIdx="1" presStyleCnt="25"/>
      <dgm:spPr/>
    </dgm:pt>
    <dgm:pt modelId="{BB4BDBC4-B94F-4F37-B3F8-56D5D261D246}" type="pres">
      <dgm:prSet presAssocID="{5112CF12-C149-4DB3-B6E8-EEE1DBC94AFA}" presName="text3" presStyleLbl="fgAcc3" presStyleIdx="0" presStyleCnt="20" custLinFactX="11153" custLinFactY="62275" custLinFactNeighborX="100000" custLinFactNeighborY="100000">
        <dgm:presLayoutVars>
          <dgm:chPref val="3"/>
        </dgm:presLayoutVars>
      </dgm:prSet>
      <dgm:spPr/>
      <dgm:t>
        <a:bodyPr/>
        <a:lstStyle/>
        <a:p>
          <a:endParaRPr lang="en-US"/>
        </a:p>
      </dgm:t>
    </dgm:pt>
    <dgm:pt modelId="{74FCF55E-C3A3-4D7E-A429-72B97591DC36}" type="pres">
      <dgm:prSet presAssocID="{5112CF12-C149-4DB3-B6E8-EEE1DBC94AFA}" presName="hierChild4" presStyleCnt="0"/>
      <dgm:spPr/>
    </dgm:pt>
    <dgm:pt modelId="{3C746D40-FFC0-47AC-A0B7-3D75355866E6}" type="pres">
      <dgm:prSet presAssocID="{094D3DC2-A431-4A94-9DC7-63AC3BC7AF9A}" presName="Name17" presStyleLbl="parChTrans1D3" presStyleIdx="1" presStyleCnt="20"/>
      <dgm:spPr/>
      <dgm:t>
        <a:bodyPr/>
        <a:lstStyle/>
        <a:p>
          <a:endParaRPr lang="en-US"/>
        </a:p>
      </dgm:t>
    </dgm:pt>
    <dgm:pt modelId="{216CC62E-E644-4140-980D-BBA91B9D1BD1}" type="pres">
      <dgm:prSet presAssocID="{7C52F75A-0193-451D-838C-E5EA9EBF0512}" presName="hierRoot3" presStyleCnt="0"/>
      <dgm:spPr/>
    </dgm:pt>
    <dgm:pt modelId="{D4DE074A-0ADC-4E3E-B383-DECC36ECEDFA}" type="pres">
      <dgm:prSet presAssocID="{7C52F75A-0193-451D-838C-E5EA9EBF0512}" presName="composite3" presStyleCnt="0"/>
      <dgm:spPr/>
    </dgm:pt>
    <dgm:pt modelId="{72CDA18E-F93E-4A15-AAF6-8615D451FA1B}" type="pres">
      <dgm:prSet presAssocID="{7C52F75A-0193-451D-838C-E5EA9EBF0512}" presName="background3" presStyleLbl="asst1" presStyleIdx="2" presStyleCnt="25"/>
      <dgm:spPr/>
    </dgm:pt>
    <dgm:pt modelId="{C8048E62-9440-4B6B-8550-D287688AC2B2}" type="pres">
      <dgm:prSet presAssocID="{7C52F75A-0193-451D-838C-E5EA9EBF0512}" presName="text3" presStyleLbl="fgAcc3" presStyleIdx="1" presStyleCnt="20" custLinFactY="100000" custLinFactNeighborX="25475" custLinFactNeighborY="161087">
        <dgm:presLayoutVars>
          <dgm:chPref val="3"/>
        </dgm:presLayoutVars>
      </dgm:prSet>
      <dgm:spPr/>
      <dgm:t>
        <a:bodyPr/>
        <a:lstStyle/>
        <a:p>
          <a:endParaRPr lang="en-US"/>
        </a:p>
      </dgm:t>
    </dgm:pt>
    <dgm:pt modelId="{FA793901-6177-4C10-BF6F-1D45B723277F}" type="pres">
      <dgm:prSet presAssocID="{7C52F75A-0193-451D-838C-E5EA9EBF0512}" presName="hierChild4" presStyleCnt="0"/>
      <dgm:spPr/>
    </dgm:pt>
    <dgm:pt modelId="{57E8F583-229D-4ACC-87E7-E49718BBBF34}" type="pres">
      <dgm:prSet presAssocID="{D038DBF3-5EFB-4705-AB35-96D09807B664}" presName="Name17" presStyleLbl="parChTrans1D3" presStyleIdx="2" presStyleCnt="20"/>
      <dgm:spPr/>
      <dgm:t>
        <a:bodyPr/>
        <a:lstStyle/>
        <a:p>
          <a:endParaRPr lang="en-US"/>
        </a:p>
      </dgm:t>
    </dgm:pt>
    <dgm:pt modelId="{21D109A8-A2F1-4DDC-984D-7242714D0D8C}" type="pres">
      <dgm:prSet presAssocID="{2FC4A63C-5310-4B1C-8029-033AD6689B5D}" presName="hierRoot3" presStyleCnt="0"/>
      <dgm:spPr/>
    </dgm:pt>
    <dgm:pt modelId="{EEA55DD7-754A-400A-BAD4-5991304A1214}" type="pres">
      <dgm:prSet presAssocID="{2FC4A63C-5310-4B1C-8029-033AD6689B5D}" presName="composite3" presStyleCnt="0"/>
      <dgm:spPr/>
    </dgm:pt>
    <dgm:pt modelId="{7F212563-0841-4161-B856-C456D0B310B0}" type="pres">
      <dgm:prSet presAssocID="{2FC4A63C-5310-4B1C-8029-033AD6689B5D}" presName="background3" presStyleLbl="asst1" presStyleIdx="3" presStyleCnt="25"/>
      <dgm:spPr/>
    </dgm:pt>
    <dgm:pt modelId="{816397A4-CAFC-44D9-9F0D-47C54827C1A9}" type="pres">
      <dgm:prSet presAssocID="{2FC4A63C-5310-4B1C-8029-033AD6689B5D}" presName="text3" presStyleLbl="fgAcc3" presStyleIdx="2" presStyleCnt="20" custLinFactY="100000" custLinFactNeighborX="9345" custLinFactNeighborY="107664">
        <dgm:presLayoutVars>
          <dgm:chPref val="3"/>
        </dgm:presLayoutVars>
      </dgm:prSet>
      <dgm:spPr/>
      <dgm:t>
        <a:bodyPr/>
        <a:lstStyle/>
        <a:p>
          <a:endParaRPr lang="en-US"/>
        </a:p>
      </dgm:t>
    </dgm:pt>
    <dgm:pt modelId="{9747BC01-2C45-423A-94B5-FB9ED9DA1A47}" type="pres">
      <dgm:prSet presAssocID="{2FC4A63C-5310-4B1C-8029-033AD6689B5D}" presName="hierChild4" presStyleCnt="0"/>
      <dgm:spPr/>
    </dgm:pt>
    <dgm:pt modelId="{31A533F5-6C1C-4733-B199-A6F536B2DB29}" type="pres">
      <dgm:prSet presAssocID="{ABE38EA5-CED7-494D-8A3E-DA7E7FE26E29}" presName="Name17" presStyleLbl="parChTrans1D3" presStyleIdx="3" presStyleCnt="20"/>
      <dgm:spPr/>
      <dgm:t>
        <a:bodyPr/>
        <a:lstStyle/>
        <a:p>
          <a:endParaRPr lang="en-US"/>
        </a:p>
      </dgm:t>
    </dgm:pt>
    <dgm:pt modelId="{8926B8BD-C175-4606-927F-3C2885EBD8E6}" type="pres">
      <dgm:prSet presAssocID="{80C66328-B074-423F-98B7-9CFD36810A6C}" presName="hierRoot3" presStyleCnt="0"/>
      <dgm:spPr/>
    </dgm:pt>
    <dgm:pt modelId="{FC358B46-9BB6-431B-9827-42CE65D70E48}" type="pres">
      <dgm:prSet presAssocID="{80C66328-B074-423F-98B7-9CFD36810A6C}" presName="composite3" presStyleCnt="0"/>
      <dgm:spPr/>
    </dgm:pt>
    <dgm:pt modelId="{F36716B2-84A8-4835-9756-27224AECF577}" type="pres">
      <dgm:prSet presAssocID="{80C66328-B074-423F-98B7-9CFD36810A6C}" presName="background3" presStyleLbl="asst1" presStyleIdx="4" presStyleCnt="25"/>
      <dgm:spPr/>
    </dgm:pt>
    <dgm:pt modelId="{2A6B49A3-5DF8-47FF-A813-1ADFA2BC13CC}" type="pres">
      <dgm:prSet presAssocID="{80C66328-B074-423F-98B7-9CFD36810A6C}" presName="text3" presStyleLbl="fgAcc3" presStyleIdx="3" presStyleCnt="20" custLinFactY="3345" custLinFactNeighborX="12550" custLinFactNeighborY="100000">
        <dgm:presLayoutVars>
          <dgm:chPref val="3"/>
        </dgm:presLayoutVars>
      </dgm:prSet>
      <dgm:spPr/>
      <dgm:t>
        <a:bodyPr/>
        <a:lstStyle/>
        <a:p>
          <a:endParaRPr lang="en-US"/>
        </a:p>
      </dgm:t>
    </dgm:pt>
    <dgm:pt modelId="{1DFDDAAF-DFF9-4CCF-80BF-5F4429790835}" type="pres">
      <dgm:prSet presAssocID="{80C66328-B074-423F-98B7-9CFD36810A6C}" presName="hierChild4" presStyleCnt="0"/>
      <dgm:spPr/>
    </dgm:pt>
    <dgm:pt modelId="{671F3D81-9542-4B74-8288-B0BBC54CE25A}" type="pres">
      <dgm:prSet presAssocID="{FE28680C-5D42-486A-9A05-81250D5AB4B0}" presName="Name17" presStyleLbl="parChTrans1D3" presStyleIdx="4" presStyleCnt="20"/>
      <dgm:spPr/>
      <dgm:t>
        <a:bodyPr/>
        <a:lstStyle/>
        <a:p>
          <a:endParaRPr lang="en-US"/>
        </a:p>
      </dgm:t>
    </dgm:pt>
    <dgm:pt modelId="{87737E41-DDDC-42C4-961A-581F75B823BF}" type="pres">
      <dgm:prSet presAssocID="{42301A62-334D-48FD-B338-91B370DBB3B4}" presName="hierRoot3" presStyleCnt="0"/>
      <dgm:spPr/>
    </dgm:pt>
    <dgm:pt modelId="{8A0EC7C8-A180-49D8-A498-48CD6A872C45}" type="pres">
      <dgm:prSet presAssocID="{42301A62-334D-48FD-B338-91B370DBB3B4}" presName="composite3" presStyleCnt="0"/>
      <dgm:spPr/>
    </dgm:pt>
    <dgm:pt modelId="{F8C57467-8191-458B-BB0D-2465AD714DEF}" type="pres">
      <dgm:prSet presAssocID="{42301A62-334D-48FD-B338-91B370DBB3B4}" presName="background3" presStyleLbl="asst1" presStyleIdx="5" presStyleCnt="25"/>
      <dgm:spPr/>
    </dgm:pt>
    <dgm:pt modelId="{B0F338F3-CC21-410D-8E23-374665390294}" type="pres">
      <dgm:prSet presAssocID="{42301A62-334D-48FD-B338-91B370DBB3B4}" presName="text3" presStyleLbl="fgAcc3" presStyleIdx="4" presStyleCnt="20" custLinFactY="90726" custLinFactNeighborX="-27845" custLinFactNeighborY="100000">
        <dgm:presLayoutVars>
          <dgm:chPref val="3"/>
        </dgm:presLayoutVars>
      </dgm:prSet>
      <dgm:spPr/>
      <dgm:t>
        <a:bodyPr/>
        <a:lstStyle/>
        <a:p>
          <a:endParaRPr lang="en-US"/>
        </a:p>
      </dgm:t>
    </dgm:pt>
    <dgm:pt modelId="{B71B37E5-D6C1-4E78-A156-425EFAE0AC4B}" type="pres">
      <dgm:prSet presAssocID="{42301A62-334D-48FD-B338-91B370DBB3B4}" presName="hierChild4" presStyleCnt="0"/>
      <dgm:spPr/>
    </dgm:pt>
    <dgm:pt modelId="{4D9105A3-BE21-4D0A-A9B9-3BC8A49A7BD8}" type="pres">
      <dgm:prSet presAssocID="{BE77106F-4BF8-4855-AB00-7DD02EC04395}" presName="Name10" presStyleLbl="parChTrans1D2" presStyleIdx="1" presStyleCnt="5"/>
      <dgm:spPr/>
      <dgm:t>
        <a:bodyPr/>
        <a:lstStyle/>
        <a:p>
          <a:endParaRPr lang="en-US"/>
        </a:p>
      </dgm:t>
    </dgm:pt>
    <dgm:pt modelId="{72B2A7DF-8BDE-45CE-AFCB-F5085630E05F}" type="pres">
      <dgm:prSet presAssocID="{C5DF67A4-1457-4BBB-8DB2-FDC463112387}" presName="hierRoot2" presStyleCnt="0"/>
      <dgm:spPr/>
    </dgm:pt>
    <dgm:pt modelId="{6AE76063-16BD-4F05-B4D8-F93F53E56DCB}" type="pres">
      <dgm:prSet presAssocID="{C5DF67A4-1457-4BBB-8DB2-FDC463112387}" presName="composite2" presStyleCnt="0"/>
      <dgm:spPr/>
    </dgm:pt>
    <dgm:pt modelId="{6CC186E0-3ACB-4B75-8DEE-A63BDF6BF971}" type="pres">
      <dgm:prSet presAssocID="{C5DF67A4-1457-4BBB-8DB2-FDC463112387}" presName="background2" presStyleLbl="asst1" presStyleIdx="6" presStyleCnt="25"/>
      <dgm:spPr/>
    </dgm:pt>
    <dgm:pt modelId="{24920EF5-645E-440A-91B0-5B650057194F}" type="pres">
      <dgm:prSet presAssocID="{C5DF67A4-1457-4BBB-8DB2-FDC463112387}" presName="text2" presStyleLbl="fgAcc2" presStyleIdx="1" presStyleCnt="5" custScaleX="284864" custLinFactX="-50679" custLinFactY="-129789" custLinFactNeighborX="-100000" custLinFactNeighborY="-200000">
        <dgm:presLayoutVars>
          <dgm:chPref val="3"/>
        </dgm:presLayoutVars>
      </dgm:prSet>
      <dgm:spPr/>
      <dgm:t>
        <a:bodyPr/>
        <a:lstStyle/>
        <a:p>
          <a:endParaRPr lang="en-US"/>
        </a:p>
      </dgm:t>
    </dgm:pt>
    <dgm:pt modelId="{18D9298B-80F1-4ACE-9E2E-54FCC726AB6D}" type="pres">
      <dgm:prSet presAssocID="{C5DF67A4-1457-4BBB-8DB2-FDC463112387}" presName="hierChild3" presStyleCnt="0"/>
      <dgm:spPr/>
    </dgm:pt>
    <dgm:pt modelId="{08BF22D7-CA93-443D-9BC8-E850A074AA42}" type="pres">
      <dgm:prSet presAssocID="{79F4E7D2-8941-4DAE-B34F-5744F7F90B04}" presName="Name17" presStyleLbl="parChTrans1D3" presStyleIdx="5" presStyleCnt="20"/>
      <dgm:spPr/>
      <dgm:t>
        <a:bodyPr/>
        <a:lstStyle/>
        <a:p>
          <a:endParaRPr lang="en-US"/>
        </a:p>
      </dgm:t>
    </dgm:pt>
    <dgm:pt modelId="{65FFAFC2-CA97-417A-BA74-43E007B0CE0B}" type="pres">
      <dgm:prSet presAssocID="{E8DB05ED-650F-4108-BD39-F4EFCD8AAD8C}" presName="hierRoot3" presStyleCnt="0"/>
      <dgm:spPr/>
    </dgm:pt>
    <dgm:pt modelId="{B2505059-890C-4E46-8C92-FDFA497F834E}" type="pres">
      <dgm:prSet presAssocID="{E8DB05ED-650F-4108-BD39-F4EFCD8AAD8C}" presName="composite3" presStyleCnt="0"/>
      <dgm:spPr/>
    </dgm:pt>
    <dgm:pt modelId="{ED496C6E-F6F9-450B-B636-BFCE5E153753}" type="pres">
      <dgm:prSet presAssocID="{E8DB05ED-650F-4108-BD39-F4EFCD8AAD8C}" presName="background3" presStyleLbl="asst1" presStyleIdx="7" presStyleCnt="25"/>
      <dgm:spPr/>
    </dgm:pt>
    <dgm:pt modelId="{8D9B953C-032C-4FC5-94B9-9E148104B4AE}" type="pres">
      <dgm:prSet presAssocID="{E8DB05ED-650F-4108-BD39-F4EFCD8AAD8C}" presName="text3" presStyleLbl="fgAcc3" presStyleIdx="5" presStyleCnt="20" custScaleX="100049" custLinFactNeighborX="-32662" custLinFactNeighborY="81069">
        <dgm:presLayoutVars>
          <dgm:chPref val="3"/>
        </dgm:presLayoutVars>
      </dgm:prSet>
      <dgm:spPr/>
      <dgm:t>
        <a:bodyPr/>
        <a:lstStyle/>
        <a:p>
          <a:endParaRPr lang="en-US"/>
        </a:p>
      </dgm:t>
    </dgm:pt>
    <dgm:pt modelId="{44D8E3E3-EFA7-4993-8E20-9FFDABC624F2}" type="pres">
      <dgm:prSet presAssocID="{E8DB05ED-650F-4108-BD39-F4EFCD8AAD8C}" presName="hierChild4" presStyleCnt="0"/>
      <dgm:spPr/>
    </dgm:pt>
    <dgm:pt modelId="{E68DB68C-3406-48F5-A98C-EC0DA9F2AB02}" type="pres">
      <dgm:prSet presAssocID="{45D38056-A169-4747-A8C6-E0B4EC017C0A}" presName="Name17" presStyleLbl="parChTrans1D3" presStyleIdx="6" presStyleCnt="20"/>
      <dgm:spPr/>
      <dgm:t>
        <a:bodyPr/>
        <a:lstStyle/>
        <a:p>
          <a:endParaRPr lang="en-US"/>
        </a:p>
      </dgm:t>
    </dgm:pt>
    <dgm:pt modelId="{568BB1D4-0429-4C90-A40F-15A0B0FC342E}" type="pres">
      <dgm:prSet presAssocID="{F2671F5E-885D-4648-B9BB-D3E04C7C5562}" presName="hierRoot3" presStyleCnt="0"/>
      <dgm:spPr/>
    </dgm:pt>
    <dgm:pt modelId="{694B8667-D994-4647-BDE9-9F0241991C2C}" type="pres">
      <dgm:prSet presAssocID="{F2671F5E-885D-4648-B9BB-D3E04C7C5562}" presName="composite3" presStyleCnt="0"/>
      <dgm:spPr/>
    </dgm:pt>
    <dgm:pt modelId="{9A23A1E2-AE8A-41FA-BD0B-B5BF80A31A14}" type="pres">
      <dgm:prSet presAssocID="{F2671F5E-885D-4648-B9BB-D3E04C7C5562}" presName="background3" presStyleLbl="asst1" presStyleIdx="8" presStyleCnt="25"/>
      <dgm:spPr/>
    </dgm:pt>
    <dgm:pt modelId="{F5E66DE1-6AA3-403B-A929-BCC25960F012}" type="pres">
      <dgm:prSet presAssocID="{F2671F5E-885D-4648-B9BB-D3E04C7C5562}" presName="text3" presStyleLbl="fgAcc3" presStyleIdx="6" presStyleCnt="20" custScaleX="100049" custLinFactY="57664" custLinFactNeighborX="-65201" custLinFactNeighborY="100000">
        <dgm:presLayoutVars>
          <dgm:chPref val="3"/>
        </dgm:presLayoutVars>
      </dgm:prSet>
      <dgm:spPr/>
      <dgm:t>
        <a:bodyPr/>
        <a:lstStyle/>
        <a:p>
          <a:endParaRPr lang="en-US"/>
        </a:p>
      </dgm:t>
    </dgm:pt>
    <dgm:pt modelId="{4B7E64E0-2EF8-495E-A3D5-F1A0BC323729}" type="pres">
      <dgm:prSet presAssocID="{F2671F5E-885D-4648-B9BB-D3E04C7C5562}" presName="hierChild4" presStyleCnt="0"/>
      <dgm:spPr/>
    </dgm:pt>
    <dgm:pt modelId="{94E0E12F-E9B8-4C08-A7CA-E76ED58953F9}" type="pres">
      <dgm:prSet presAssocID="{33AF033F-C54F-4860-84CF-C629709EBF7D}" presName="Name17" presStyleLbl="parChTrans1D3" presStyleIdx="7" presStyleCnt="20"/>
      <dgm:spPr/>
      <dgm:t>
        <a:bodyPr/>
        <a:lstStyle/>
        <a:p>
          <a:endParaRPr lang="en-US"/>
        </a:p>
      </dgm:t>
    </dgm:pt>
    <dgm:pt modelId="{3FEC7179-7A1B-475B-9BDF-C3DEC7F9260B}" type="pres">
      <dgm:prSet presAssocID="{A91996EF-6514-4C15-A9CF-70E243275022}" presName="hierRoot3" presStyleCnt="0"/>
      <dgm:spPr/>
    </dgm:pt>
    <dgm:pt modelId="{C4D66ADC-A4B0-43A4-9A44-659601F74F43}" type="pres">
      <dgm:prSet presAssocID="{A91996EF-6514-4C15-A9CF-70E243275022}" presName="composite3" presStyleCnt="0"/>
      <dgm:spPr/>
    </dgm:pt>
    <dgm:pt modelId="{F3737925-5D3C-4DC6-A6CE-1DEE221FE554}" type="pres">
      <dgm:prSet presAssocID="{A91996EF-6514-4C15-A9CF-70E243275022}" presName="background3" presStyleLbl="asst1" presStyleIdx="9" presStyleCnt="25"/>
      <dgm:spPr/>
    </dgm:pt>
    <dgm:pt modelId="{F09B7A51-22CF-46D8-9613-3348D02FE138}" type="pres">
      <dgm:prSet presAssocID="{A91996EF-6514-4C15-A9CF-70E243275022}" presName="text3" presStyleLbl="fgAcc3" presStyleIdx="7" presStyleCnt="20" custScaleX="100049" custLinFactNeighborX="-76815" custLinFactNeighborY="97375">
        <dgm:presLayoutVars>
          <dgm:chPref val="3"/>
        </dgm:presLayoutVars>
      </dgm:prSet>
      <dgm:spPr/>
      <dgm:t>
        <a:bodyPr/>
        <a:lstStyle/>
        <a:p>
          <a:endParaRPr lang="en-US"/>
        </a:p>
      </dgm:t>
    </dgm:pt>
    <dgm:pt modelId="{D7DEAF68-5DA0-4B7D-A272-9EDA6AB8A8C7}" type="pres">
      <dgm:prSet presAssocID="{A91996EF-6514-4C15-A9CF-70E243275022}" presName="hierChild4" presStyleCnt="0"/>
      <dgm:spPr/>
    </dgm:pt>
    <dgm:pt modelId="{71BC2662-6DA1-4ABC-9D67-DD90E82BE7D3}" type="pres">
      <dgm:prSet presAssocID="{211C62FF-597F-4376-8F9C-754A5585C25E}" presName="Name17" presStyleLbl="parChTrans1D3" presStyleIdx="8" presStyleCnt="20"/>
      <dgm:spPr/>
      <dgm:t>
        <a:bodyPr/>
        <a:lstStyle/>
        <a:p>
          <a:endParaRPr lang="en-US"/>
        </a:p>
      </dgm:t>
    </dgm:pt>
    <dgm:pt modelId="{A9369A2C-43F5-4428-8089-34E32E999C29}" type="pres">
      <dgm:prSet presAssocID="{9C7E8176-B8F9-4374-AD87-7971B7574310}" presName="hierRoot3" presStyleCnt="0"/>
      <dgm:spPr/>
    </dgm:pt>
    <dgm:pt modelId="{229F46DE-3F71-466E-92BB-3B3E34641885}" type="pres">
      <dgm:prSet presAssocID="{9C7E8176-B8F9-4374-AD87-7971B7574310}" presName="composite3" presStyleCnt="0"/>
      <dgm:spPr/>
    </dgm:pt>
    <dgm:pt modelId="{02D913D6-AA7D-4AAE-BE4F-939A32B56B10}" type="pres">
      <dgm:prSet presAssocID="{9C7E8176-B8F9-4374-AD87-7971B7574310}" presName="background3" presStyleLbl="asst1" presStyleIdx="10" presStyleCnt="25"/>
      <dgm:spPr/>
    </dgm:pt>
    <dgm:pt modelId="{D7BE6F33-7735-4721-BBD8-B96307F51FE8}" type="pres">
      <dgm:prSet presAssocID="{9C7E8176-B8F9-4374-AD87-7971B7574310}" presName="text3" presStyleLbl="fgAcc3" presStyleIdx="8" presStyleCnt="20" custScaleX="100049" custLinFactNeighborX="-84493" custLinFactNeighborY="50242">
        <dgm:presLayoutVars>
          <dgm:chPref val="3"/>
        </dgm:presLayoutVars>
      </dgm:prSet>
      <dgm:spPr/>
      <dgm:t>
        <a:bodyPr/>
        <a:lstStyle/>
        <a:p>
          <a:endParaRPr lang="en-US"/>
        </a:p>
      </dgm:t>
    </dgm:pt>
    <dgm:pt modelId="{172DF680-2FBA-4FB1-8329-655FE098D7B5}" type="pres">
      <dgm:prSet presAssocID="{9C7E8176-B8F9-4374-AD87-7971B7574310}" presName="hierChild4" presStyleCnt="0"/>
      <dgm:spPr/>
    </dgm:pt>
    <dgm:pt modelId="{ED1B5C64-063C-490D-94C4-4A6CBE2DF76B}" type="pres">
      <dgm:prSet presAssocID="{05BA4472-00FE-4096-8618-013E3269F85A}" presName="Name10" presStyleLbl="parChTrans1D2" presStyleIdx="2" presStyleCnt="5"/>
      <dgm:spPr/>
      <dgm:t>
        <a:bodyPr/>
        <a:lstStyle/>
        <a:p>
          <a:endParaRPr lang="en-US"/>
        </a:p>
      </dgm:t>
    </dgm:pt>
    <dgm:pt modelId="{49365FF1-B886-442F-95D0-E5D4B939AE78}" type="pres">
      <dgm:prSet presAssocID="{30E9991A-B672-4698-B04A-E28B47926CF8}" presName="hierRoot2" presStyleCnt="0"/>
      <dgm:spPr/>
    </dgm:pt>
    <dgm:pt modelId="{4379500F-BF17-41E7-BE69-D4C03B56CC2B}" type="pres">
      <dgm:prSet presAssocID="{30E9991A-B672-4698-B04A-E28B47926CF8}" presName="composite2" presStyleCnt="0"/>
      <dgm:spPr/>
    </dgm:pt>
    <dgm:pt modelId="{4DDCDE42-3170-478A-8C59-B8DFF460BEA0}" type="pres">
      <dgm:prSet presAssocID="{30E9991A-B672-4698-B04A-E28B47926CF8}" presName="background2" presStyleLbl="asst1" presStyleIdx="11" presStyleCnt="25"/>
      <dgm:spPr/>
    </dgm:pt>
    <dgm:pt modelId="{881E53FA-C847-4BE9-9665-D6D29D4CA96C}" type="pres">
      <dgm:prSet presAssocID="{30E9991A-B672-4698-B04A-E28B47926CF8}" presName="text2" presStyleLbl="fgAcc2" presStyleIdx="2" presStyleCnt="5" custScaleX="276022" custLinFactX="-106065" custLinFactY="-134733" custLinFactNeighborX="-200000" custLinFactNeighborY="-200000">
        <dgm:presLayoutVars>
          <dgm:chPref val="3"/>
        </dgm:presLayoutVars>
      </dgm:prSet>
      <dgm:spPr/>
      <dgm:t>
        <a:bodyPr/>
        <a:lstStyle/>
        <a:p>
          <a:endParaRPr lang="en-US"/>
        </a:p>
      </dgm:t>
    </dgm:pt>
    <dgm:pt modelId="{ED519971-41E1-4958-A219-BF646B5D0ABB}" type="pres">
      <dgm:prSet presAssocID="{30E9991A-B672-4698-B04A-E28B47926CF8}" presName="hierChild3" presStyleCnt="0"/>
      <dgm:spPr/>
    </dgm:pt>
    <dgm:pt modelId="{AC382AFD-4E13-422F-968F-4A573A7EADFA}" type="pres">
      <dgm:prSet presAssocID="{C6673BA0-7D7C-47F4-A089-65F9FAB45BBE}" presName="Name17" presStyleLbl="parChTrans1D3" presStyleIdx="9" presStyleCnt="20"/>
      <dgm:spPr/>
      <dgm:t>
        <a:bodyPr/>
        <a:lstStyle/>
        <a:p>
          <a:endParaRPr lang="en-US"/>
        </a:p>
      </dgm:t>
    </dgm:pt>
    <dgm:pt modelId="{78389CDB-ABA6-48B2-A2B1-9E3F420AC706}" type="pres">
      <dgm:prSet presAssocID="{723B083B-D9C8-40A9-BF5C-9E5C6D7AF6C4}" presName="hierRoot3" presStyleCnt="0"/>
      <dgm:spPr/>
    </dgm:pt>
    <dgm:pt modelId="{B34066C5-7578-4894-BF5C-0FC922261C41}" type="pres">
      <dgm:prSet presAssocID="{723B083B-D9C8-40A9-BF5C-9E5C6D7AF6C4}" presName="composite3" presStyleCnt="0"/>
      <dgm:spPr/>
    </dgm:pt>
    <dgm:pt modelId="{DEE809AC-AA00-4FF4-BE9D-03FF65C7E97B}" type="pres">
      <dgm:prSet presAssocID="{723B083B-D9C8-40A9-BF5C-9E5C6D7AF6C4}" presName="background3" presStyleLbl="asst1" presStyleIdx="12" presStyleCnt="25"/>
      <dgm:spPr/>
    </dgm:pt>
    <dgm:pt modelId="{E7939DCB-015A-4B63-AA51-2A42872DE1C2}" type="pres">
      <dgm:prSet presAssocID="{723B083B-D9C8-40A9-BF5C-9E5C6D7AF6C4}" presName="text3" presStyleLbl="fgAcc3" presStyleIdx="9" presStyleCnt="20" custScaleX="133411" custScaleY="102109" custLinFactNeighborX="-81931" custLinFactNeighborY="72863">
        <dgm:presLayoutVars>
          <dgm:chPref val="3"/>
        </dgm:presLayoutVars>
      </dgm:prSet>
      <dgm:spPr/>
      <dgm:t>
        <a:bodyPr/>
        <a:lstStyle/>
        <a:p>
          <a:endParaRPr lang="en-US"/>
        </a:p>
      </dgm:t>
    </dgm:pt>
    <dgm:pt modelId="{3B5ED58F-B0AF-466A-80C0-4F714E2F107E}" type="pres">
      <dgm:prSet presAssocID="{723B083B-D9C8-40A9-BF5C-9E5C6D7AF6C4}" presName="hierChild4" presStyleCnt="0"/>
      <dgm:spPr/>
    </dgm:pt>
    <dgm:pt modelId="{890939CA-1507-4A33-8FCF-F3F1479720CF}" type="pres">
      <dgm:prSet presAssocID="{2AB1B7B1-1B44-4A15-818D-DBA16B3DB944}" presName="Name17" presStyleLbl="parChTrans1D3" presStyleIdx="10" presStyleCnt="20"/>
      <dgm:spPr/>
      <dgm:t>
        <a:bodyPr/>
        <a:lstStyle/>
        <a:p>
          <a:endParaRPr lang="en-US"/>
        </a:p>
      </dgm:t>
    </dgm:pt>
    <dgm:pt modelId="{77C5E7AE-2E73-497F-94FC-F930B93B003C}" type="pres">
      <dgm:prSet presAssocID="{248B9852-7A46-4FC4-A92A-23F98BA14F82}" presName="hierRoot3" presStyleCnt="0"/>
      <dgm:spPr/>
    </dgm:pt>
    <dgm:pt modelId="{8C91B2DD-2468-4A0C-8594-5C3817BC7E6E}" type="pres">
      <dgm:prSet presAssocID="{248B9852-7A46-4FC4-A92A-23F98BA14F82}" presName="composite3" presStyleCnt="0"/>
      <dgm:spPr/>
    </dgm:pt>
    <dgm:pt modelId="{A0708B9D-0421-404D-9B95-4530D3F18D16}" type="pres">
      <dgm:prSet presAssocID="{248B9852-7A46-4FC4-A92A-23F98BA14F82}" presName="background3" presStyleLbl="asst1" presStyleIdx="13" presStyleCnt="25"/>
      <dgm:spPr/>
    </dgm:pt>
    <dgm:pt modelId="{EC68F569-2853-4BD7-B439-D33DFE52B986}" type="pres">
      <dgm:prSet presAssocID="{248B9852-7A46-4FC4-A92A-23F98BA14F82}" presName="text3" presStyleLbl="fgAcc3" presStyleIdx="10" presStyleCnt="20" custScaleX="133411" custScaleY="102109" custLinFactX="-18084" custLinFactY="56174" custLinFactNeighborX="-100000" custLinFactNeighborY="100000">
        <dgm:presLayoutVars>
          <dgm:chPref val="3"/>
        </dgm:presLayoutVars>
      </dgm:prSet>
      <dgm:spPr/>
      <dgm:t>
        <a:bodyPr/>
        <a:lstStyle/>
        <a:p>
          <a:endParaRPr lang="en-US"/>
        </a:p>
      </dgm:t>
    </dgm:pt>
    <dgm:pt modelId="{430DBB05-2D49-4E08-9F59-EA7DC67D5A2B}" type="pres">
      <dgm:prSet presAssocID="{248B9852-7A46-4FC4-A92A-23F98BA14F82}" presName="hierChild4" presStyleCnt="0"/>
      <dgm:spPr/>
    </dgm:pt>
    <dgm:pt modelId="{CA4F916B-50E5-4A35-9164-D5FAF38595F8}" type="pres">
      <dgm:prSet presAssocID="{B855785A-D428-43D7-B32A-D3E2A418F0F6}" presName="Name17" presStyleLbl="parChTrans1D3" presStyleIdx="11" presStyleCnt="20"/>
      <dgm:spPr/>
      <dgm:t>
        <a:bodyPr/>
        <a:lstStyle/>
        <a:p>
          <a:endParaRPr lang="en-US"/>
        </a:p>
      </dgm:t>
    </dgm:pt>
    <dgm:pt modelId="{D56B7526-5AA0-4298-A4C7-1C0956133E53}" type="pres">
      <dgm:prSet presAssocID="{A771A793-A317-4335-83D6-B26FFCD0211F}" presName="hierRoot3" presStyleCnt="0"/>
      <dgm:spPr/>
    </dgm:pt>
    <dgm:pt modelId="{91A9BA55-7F54-4639-B527-1C006DACCFAA}" type="pres">
      <dgm:prSet presAssocID="{A771A793-A317-4335-83D6-B26FFCD0211F}" presName="composite3" presStyleCnt="0"/>
      <dgm:spPr/>
    </dgm:pt>
    <dgm:pt modelId="{6BF135A9-A63F-4B57-9449-9B99A10BB4FF}" type="pres">
      <dgm:prSet presAssocID="{A771A793-A317-4335-83D6-B26FFCD0211F}" presName="background3" presStyleLbl="asst1" presStyleIdx="14" presStyleCnt="25"/>
      <dgm:spPr/>
    </dgm:pt>
    <dgm:pt modelId="{464214E6-8AD8-47EC-8EE9-338C04D7F1C0}" type="pres">
      <dgm:prSet presAssocID="{A771A793-A317-4335-83D6-B26FFCD0211F}" presName="text3" presStyleLbl="fgAcc3" presStyleIdx="11" presStyleCnt="20" custScaleX="133411" custScaleY="102109" custLinFactX="-58692" custLinFactNeighborX="-100000" custLinFactNeighborY="72863">
        <dgm:presLayoutVars>
          <dgm:chPref val="3"/>
        </dgm:presLayoutVars>
      </dgm:prSet>
      <dgm:spPr/>
      <dgm:t>
        <a:bodyPr/>
        <a:lstStyle/>
        <a:p>
          <a:endParaRPr lang="en-US"/>
        </a:p>
      </dgm:t>
    </dgm:pt>
    <dgm:pt modelId="{D0A9AB70-4C3D-4658-9341-DC5FF71C7051}" type="pres">
      <dgm:prSet presAssocID="{A771A793-A317-4335-83D6-B26FFCD0211F}" presName="hierChild4" presStyleCnt="0"/>
      <dgm:spPr/>
    </dgm:pt>
    <dgm:pt modelId="{69477CC1-016A-4B85-85FA-C51E644778D4}" type="pres">
      <dgm:prSet presAssocID="{C8421D09-E632-45E2-86C0-AD645EFC47F2}" presName="Name17" presStyleLbl="parChTrans1D3" presStyleIdx="12" presStyleCnt="20"/>
      <dgm:spPr/>
      <dgm:t>
        <a:bodyPr/>
        <a:lstStyle/>
        <a:p>
          <a:endParaRPr lang="en-US"/>
        </a:p>
      </dgm:t>
    </dgm:pt>
    <dgm:pt modelId="{70C71D55-6BAF-41F6-889F-E1278E25246E}" type="pres">
      <dgm:prSet presAssocID="{C1660771-B741-449A-8669-E0A7E1B0B0C0}" presName="hierRoot3" presStyleCnt="0"/>
      <dgm:spPr/>
    </dgm:pt>
    <dgm:pt modelId="{2B5EB5A2-95D4-4717-A52D-08A210A457ED}" type="pres">
      <dgm:prSet presAssocID="{C1660771-B741-449A-8669-E0A7E1B0B0C0}" presName="composite3" presStyleCnt="0"/>
      <dgm:spPr/>
    </dgm:pt>
    <dgm:pt modelId="{80767F3B-85F2-40ED-9631-340BE2E9454E}" type="pres">
      <dgm:prSet presAssocID="{C1660771-B741-449A-8669-E0A7E1B0B0C0}" presName="background3" presStyleLbl="asst1" presStyleIdx="15" presStyleCnt="25"/>
      <dgm:spPr/>
    </dgm:pt>
    <dgm:pt modelId="{12D1A42B-8F7C-4198-9552-0689B818B07F}" type="pres">
      <dgm:prSet presAssocID="{C1660771-B741-449A-8669-E0A7E1B0B0C0}" presName="text3" presStyleLbl="fgAcc3" presStyleIdx="12" presStyleCnt="20" custScaleX="133411" custScaleY="102109" custLinFactX="-100000" custLinFactY="100000" custLinFactNeighborX="-116973" custLinFactNeighborY="107177">
        <dgm:presLayoutVars>
          <dgm:chPref val="3"/>
        </dgm:presLayoutVars>
      </dgm:prSet>
      <dgm:spPr/>
      <dgm:t>
        <a:bodyPr/>
        <a:lstStyle/>
        <a:p>
          <a:endParaRPr lang="en-US"/>
        </a:p>
      </dgm:t>
    </dgm:pt>
    <dgm:pt modelId="{EA81B77F-C250-490D-830A-284835F61112}" type="pres">
      <dgm:prSet presAssocID="{C1660771-B741-449A-8669-E0A7E1B0B0C0}" presName="hierChild4" presStyleCnt="0"/>
      <dgm:spPr/>
    </dgm:pt>
    <dgm:pt modelId="{9DA21214-3CF0-4C9F-9253-766FF2010BB1}" type="pres">
      <dgm:prSet presAssocID="{568D68C4-88AF-4FA8-9468-5443D10EBFAD}" presName="Name17" presStyleLbl="parChTrans1D3" presStyleIdx="13" presStyleCnt="20"/>
      <dgm:spPr/>
      <dgm:t>
        <a:bodyPr/>
        <a:lstStyle/>
        <a:p>
          <a:endParaRPr lang="en-US"/>
        </a:p>
      </dgm:t>
    </dgm:pt>
    <dgm:pt modelId="{B6C1FB8F-CE8E-49BD-A0E0-55BEECEFD6DA}" type="pres">
      <dgm:prSet presAssocID="{61112F82-237C-46D9-ADB5-8DF6825BF115}" presName="hierRoot3" presStyleCnt="0"/>
      <dgm:spPr/>
    </dgm:pt>
    <dgm:pt modelId="{3AB42BAC-6EA0-4433-9055-76C8222DF49A}" type="pres">
      <dgm:prSet presAssocID="{61112F82-237C-46D9-ADB5-8DF6825BF115}" presName="composite3" presStyleCnt="0"/>
      <dgm:spPr/>
    </dgm:pt>
    <dgm:pt modelId="{5F95CBDB-EBBF-4E27-AFE6-D9C03353A706}" type="pres">
      <dgm:prSet presAssocID="{61112F82-237C-46D9-ADB5-8DF6825BF115}" presName="background3" presStyleLbl="asst1" presStyleIdx="16" presStyleCnt="25"/>
      <dgm:spPr/>
    </dgm:pt>
    <dgm:pt modelId="{8757C155-0896-4AA8-96E5-4FAB1327AC25}" type="pres">
      <dgm:prSet presAssocID="{61112F82-237C-46D9-ADB5-8DF6825BF115}" presName="text3" presStyleLbl="fgAcc3" presStyleIdx="13" presStyleCnt="20" custScaleX="105107" custScaleY="116030" custLinFactX="-100000" custLinFactNeighborX="-161482" custLinFactNeighborY="79756">
        <dgm:presLayoutVars>
          <dgm:chPref val="3"/>
        </dgm:presLayoutVars>
      </dgm:prSet>
      <dgm:spPr/>
      <dgm:t>
        <a:bodyPr/>
        <a:lstStyle/>
        <a:p>
          <a:endParaRPr lang="en-US"/>
        </a:p>
      </dgm:t>
    </dgm:pt>
    <dgm:pt modelId="{8006D911-9C99-4DD2-BB3D-20D0ED37CA99}" type="pres">
      <dgm:prSet presAssocID="{61112F82-237C-46D9-ADB5-8DF6825BF115}" presName="hierChild4" presStyleCnt="0"/>
      <dgm:spPr/>
    </dgm:pt>
    <dgm:pt modelId="{998708CE-5712-4FDF-850C-8CF0DE1820D7}" type="pres">
      <dgm:prSet presAssocID="{233F1AC9-399E-483B-A692-F3A44C9823DA}" presName="Name10" presStyleLbl="parChTrans1D2" presStyleIdx="3" presStyleCnt="5"/>
      <dgm:spPr/>
      <dgm:t>
        <a:bodyPr/>
        <a:lstStyle/>
        <a:p>
          <a:endParaRPr lang="en-US"/>
        </a:p>
      </dgm:t>
    </dgm:pt>
    <dgm:pt modelId="{B942C03B-4D87-4E94-B710-98FC116B8DB9}" type="pres">
      <dgm:prSet presAssocID="{4E365F37-2F04-4041-AF84-94008BC3F43A}" presName="hierRoot2" presStyleCnt="0"/>
      <dgm:spPr/>
    </dgm:pt>
    <dgm:pt modelId="{F7ADCB58-B780-4322-9F18-84AB0E446C39}" type="pres">
      <dgm:prSet presAssocID="{4E365F37-2F04-4041-AF84-94008BC3F43A}" presName="composite2" presStyleCnt="0"/>
      <dgm:spPr/>
    </dgm:pt>
    <dgm:pt modelId="{0EA81318-F441-429F-A64B-5295A1424746}" type="pres">
      <dgm:prSet presAssocID="{4E365F37-2F04-4041-AF84-94008BC3F43A}" presName="background2" presStyleLbl="asst1" presStyleIdx="17" presStyleCnt="25"/>
      <dgm:spPr/>
    </dgm:pt>
    <dgm:pt modelId="{47F5D948-DC12-47AA-BD15-D898EB714E26}" type="pres">
      <dgm:prSet presAssocID="{4E365F37-2F04-4041-AF84-94008BC3F43A}" presName="text2" presStyleLbl="fgAcc2" presStyleIdx="3" presStyleCnt="5" custScaleX="263482" custLinFactX="-114716" custLinFactY="-137205" custLinFactNeighborX="-200000" custLinFactNeighborY="-200000">
        <dgm:presLayoutVars>
          <dgm:chPref val="3"/>
        </dgm:presLayoutVars>
      </dgm:prSet>
      <dgm:spPr/>
      <dgm:t>
        <a:bodyPr/>
        <a:lstStyle/>
        <a:p>
          <a:endParaRPr lang="en-US"/>
        </a:p>
      </dgm:t>
    </dgm:pt>
    <dgm:pt modelId="{F8B1E47F-5B29-45D0-8D58-4218AF18E66B}" type="pres">
      <dgm:prSet presAssocID="{4E365F37-2F04-4041-AF84-94008BC3F43A}" presName="hierChild3" presStyleCnt="0"/>
      <dgm:spPr/>
    </dgm:pt>
    <dgm:pt modelId="{6D175979-8836-44E2-ADDB-1E4F6CEA06ED}" type="pres">
      <dgm:prSet presAssocID="{AAE3FDC7-8C5D-41F9-A389-C534686CA5CA}" presName="Name17" presStyleLbl="parChTrans1D3" presStyleIdx="14" presStyleCnt="20"/>
      <dgm:spPr/>
      <dgm:t>
        <a:bodyPr/>
        <a:lstStyle/>
        <a:p>
          <a:endParaRPr lang="en-US"/>
        </a:p>
      </dgm:t>
    </dgm:pt>
    <dgm:pt modelId="{0BF46E36-5376-409A-91A1-27188135E5F1}" type="pres">
      <dgm:prSet presAssocID="{E9167583-C7A0-4FB4-8DE6-EC96E5B1CCFA}" presName="hierRoot3" presStyleCnt="0"/>
      <dgm:spPr/>
    </dgm:pt>
    <dgm:pt modelId="{F6896E98-4CA2-4177-B4E4-A5A833EFB014}" type="pres">
      <dgm:prSet presAssocID="{E9167583-C7A0-4FB4-8DE6-EC96E5B1CCFA}" presName="composite3" presStyleCnt="0"/>
      <dgm:spPr/>
    </dgm:pt>
    <dgm:pt modelId="{FF429DB0-8D19-45E2-8EEA-227B703090DA}" type="pres">
      <dgm:prSet presAssocID="{E9167583-C7A0-4FB4-8DE6-EC96E5B1CCFA}" presName="background3" presStyleLbl="asst1" presStyleIdx="18" presStyleCnt="25"/>
      <dgm:spPr/>
    </dgm:pt>
    <dgm:pt modelId="{9E9C70FF-2219-48C9-9DFD-38EA724DE534}" type="pres">
      <dgm:prSet presAssocID="{E9167583-C7A0-4FB4-8DE6-EC96E5B1CCFA}" presName="text3" presStyleLbl="fgAcc3" presStyleIdx="14" presStyleCnt="20" custScaleX="105107" custScaleY="116030" custLinFactX="-100000" custLinFactY="30531" custLinFactNeighborX="-143796" custLinFactNeighborY="100000">
        <dgm:presLayoutVars>
          <dgm:chPref val="3"/>
        </dgm:presLayoutVars>
      </dgm:prSet>
      <dgm:spPr/>
      <dgm:t>
        <a:bodyPr/>
        <a:lstStyle/>
        <a:p>
          <a:endParaRPr lang="en-US"/>
        </a:p>
      </dgm:t>
    </dgm:pt>
    <dgm:pt modelId="{147C62A0-E16D-4635-A687-012A81A475EF}" type="pres">
      <dgm:prSet presAssocID="{E9167583-C7A0-4FB4-8DE6-EC96E5B1CCFA}" presName="hierChild4" presStyleCnt="0"/>
      <dgm:spPr/>
    </dgm:pt>
    <dgm:pt modelId="{684B10F6-CBC4-46EC-93B0-BAB3CD7A67F8}" type="pres">
      <dgm:prSet presAssocID="{FDD361AF-2D6A-4F14-A4A4-F006EEC831B1}" presName="Name17" presStyleLbl="parChTrans1D3" presStyleIdx="15" presStyleCnt="20"/>
      <dgm:spPr/>
      <dgm:t>
        <a:bodyPr/>
        <a:lstStyle/>
        <a:p>
          <a:endParaRPr lang="en-US"/>
        </a:p>
      </dgm:t>
    </dgm:pt>
    <dgm:pt modelId="{EF0A0CA4-4579-4E74-95FB-4750418C4B56}" type="pres">
      <dgm:prSet presAssocID="{3C8CED5D-0069-4CE9-BD5D-2056AC3B9C17}" presName="hierRoot3" presStyleCnt="0"/>
      <dgm:spPr/>
    </dgm:pt>
    <dgm:pt modelId="{7CBDB49B-6BA6-49B0-838B-5E0670177746}" type="pres">
      <dgm:prSet presAssocID="{3C8CED5D-0069-4CE9-BD5D-2056AC3B9C17}" presName="composite3" presStyleCnt="0"/>
      <dgm:spPr/>
    </dgm:pt>
    <dgm:pt modelId="{545EF8BA-D4EF-458D-AF53-0E0A62F6694F}" type="pres">
      <dgm:prSet presAssocID="{3C8CED5D-0069-4CE9-BD5D-2056AC3B9C17}" presName="background3" presStyleLbl="asst1" presStyleIdx="19" presStyleCnt="25"/>
      <dgm:spPr/>
    </dgm:pt>
    <dgm:pt modelId="{5A73C36D-509A-44B9-9F5C-10B3DB2F49A9}" type="pres">
      <dgm:prSet presAssocID="{3C8CED5D-0069-4CE9-BD5D-2056AC3B9C17}" presName="text3" presStyleLbl="fgAcc3" presStyleIdx="15" presStyleCnt="20" custScaleX="105107" custScaleY="116030" custLinFactX="-100000" custLinFactY="30531" custLinFactNeighborX="-143796" custLinFactNeighborY="100000">
        <dgm:presLayoutVars>
          <dgm:chPref val="3"/>
        </dgm:presLayoutVars>
      </dgm:prSet>
      <dgm:spPr/>
      <dgm:t>
        <a:bodyPr/>
        <a:lstStyle/>
        <a:p>
          <a:endParaRPr lang="en-US"/>
        </a:p>
      </dgm:t>
    </dgm:pt>
    <dgm:pt modelId="{7283D971-351B-4905-A68F-A23D3540A734}" type="pres">
      <dgm:prSet presAssocID="{3C8CED5D-0069-4CE9-BD5D-2056AC3B9C17}" presName="hierChild4" presStyleCnt="0"/>
      <dgm:spPr/>
    </dgm:pt>
    <dgm:pt modelId="{BDC085F9-A5A3-4EFF-90D5-2E4867F870EF}" type="pres">
      <dgm:prSet presAssocID="{4AFBA769-471C-4AC4-9CE0-7AD0EE79D665}" presName="Name10" presStyleLbl="parChTrans1D2" presStyleIdx="4" presStyleCnt="5"/>
      <dgm:spPr/>
      <dgm:t>
        <a:bodyPr/>
        <a:lstStyle/>
        <a:p>
          <a:endParaRPr lang="en-US"/>
        </a:p>
      </dgm:t>
    </dgm:pt>
    <dgm:pt modelId="{433384C0-3733-4FA0-AACA-9699B72E3C83}" type="pres">
      <dgm:prSet presAssocID="{D23B2694-DD63-4563-874A-DF4724BB78E1}" presName="hierRoot2" presStyleCnt="0"/>
      <dgm:spPr/>
    </dgm:pt>
    <dgm:pt modelId="{131C8E9A-F128-44D6-BCB5-2BA280A008F8}" type="pres">
      <dgm:prSet presAssocID="{D23B2694-DD63-4563-874A-DF4724BB78E1}" presName="composite2" presStyleCnt="0"/>
      <dgm:spPr/>
    </dgm:pt>
    <dgm:pt modelId="{406CFAA8-65FE-4EDE-A661-7351255CD88F}" type="pres">
      <dgm:prSet presAssocID="{D23B2694-DD63-4563-874A-DF4724BB78E1}" presName="background2" presStyleLbl="asst1" presStyleIdx="20" presStyleCnt="25"/>
      <dgm:spPr/>
    </dgm:pt>
    <dgm:pt modelId="{FF31E301-C597-45F9-B1D0-90C7E1BC4702}" type="pres">
      <dgm:prSet presAssocID="{D23B2694-DD63-4563-874A-DF4724BB78E1}" presName="text2" presStyleLbl="fgAcc2" presStyleIdx="4" presStyleCnt="5" custScaleX="256630" custLinFactX="-100000" custLinFactY="-117435" custLinFactNeighborX="-110738" custLinFactNeighborY="-200000">
        <dgm:presLayoutVars>
          <dgm:chPref val="3"/>
        </dgm:presLayoutVars>
      </dgm:prSet>
      <dgm:spPr/>
      <dgm:t>
        <a:bodyPr/>
        <a:lstStyle/>
        <a:p>
          <a:endParaRPr lang="en-US"/>
        </a:p>
      </dgm:t>
    </dgm:pt>
    <dgm:pt modelId="{EA8B10E8-C211-4057-9054-BE7D5C248C09}" type="pres">
      <dgm:prSet presAssocID="{D23B2694-DD63-4563-874A-DF4724BB78E1}" presName="hierChild3" presStyleCnt="0"/>
      <dgm:spPr/>
    </dgm:pt>
    <dgm:pt modelId="{456C5984-636A-4651-A401-BA72A845ED56}" type="pres">
      <dgm:prSet presAssocID="{116EA9E5-8667-41A8-9CC1-40D139877871}" presName="Name17" presStyleLbl="parChTrans1D3" presStyleIdx="16" presStyleCnt="20"/>
      <dgm:spPr/>
      <dgm:t>
        <a:bodyPr/>
        <a:lstStyle/>
        <a:p>
          <a:endParaRPr lang="en-US"/>
        </a:p>
      </dgm:t>
    </dgm:pt>
    <dgm:pt modelId="{07E6D687-5F2D-48FD-85CF-1A41C8DB4796}" type="pres">
      <dgm:prSet presAssocID="{D8CBE36B-15AB-44F5-9FB4-83F2A4633CE6}" presName="hierRoot3" presStyleCnt="0"/>
      <dgm:spPr/>
    </dgm:pt>
    <dgm:pt modelId="{393348AC-D81C-4308-9DD2-C7C429C39485}" type="pres">
      <dgm:prSet presAssocID="{D8CBE36B-15AB-44F5-9FB4-83F2A4633CE6}" presName="composite3" presStyleCnt="0"/>
      <dgm:spPr/>
    </dgm:pt>
    <dgm:pt modelId="{244826A4-AC1A-476E-A924-D399EF9C28DF}" type="pres">
      <dgm:prSet presAssocID="{D8CBE36B-15AB-44F5-9FB4-83F2A4633CE6}" presName="background3" presStyleLbl="asst1" presStyleIdx="21" presStyleCnt="25"/>
      <dgm:spPr/>
    </dgm:pt>
    <dgm:pt modelId="{4323D2BF-96E4-445D-AD71-AF3718B62FD1}" type="pres">
      <dgm:prSet presAssocID="{D8CBE36B-15AB-44F5-9FB4-83F2A4633CE6}" presName="text3" presStyleLbl="fgAcc3" presStyleIdx="16" presStyleCnt="20" custLinFactX="-100000" custLinFactNeighborX="-151479" custLinFactNeighborY="43043">
        <dgm:presLayoutVars>
          <dgm:chPref val="3"/>
        </dgm:presLayoutVars>
      </dgm:prSet>
      <dgm:spPr/>
      <dgm:t>
        <a:bodyPr/>
        <a:lstStyle/>
        <a:p>
          <a:endParaRPr lang="en-US"/>
        </a:p>
      </dgm:t>
    </dgm:pt>
    <dgm:pt modelId="{66E56016-6FE4-48E5-A589-508DAF243721}" type="pres">
      <dgm:prSet presAssocID="{D8CBE36B-15AB-44F5-9FB4-83F2A4633CE6}" presName="hierChild4" presStyleCnt="0"/>
      <dgm:spPr/>
    </dgm:pt>
    <dgm:pt modelId="{60A7CF62-BC93-4B6A-BD7D-A02CA41D6C65}" type="pres">
      <dgm:prSet presAssocID="{7CF19445-C717-4178-8439-F68902137E0D}" presName="Name17" presStyleLbl="parChTrans1D3" presStyleIdx="17" presStyleCnt="20"/>
      <dgm:spPr/>
      <dgm:t>
        <a:bodyPr/>
        <a:lstStyle/>
        <a:p>
          <a:endParaRPr lang="en-US"/>
        </a:p>
      </dgm:t>
    </dgm:pt>
    <dgm:pt modelId="{15881485-BB2D-45F8-8B2B-F91A65D0B349}" type="pres">
      <dgm:prSet presAssocID="{FD1FF2C8-3346-4FA1-AD2C-A23C2DAB6D1C}" presName="hierRoot3" presStyleCnt="0"/>
      <dgm:spPr/>
    </dgm:pt>
    <dgm:pt modelId="{C5BAA2E8-0850-4CD7-8AD2-D3BB517C514F}" type="pres">
      <dgm:prSet presAssocID="{FD1FF2C8-3346-4FA1-AD2C-A23C2DAB6D1C}" presName="composite3" presStyleCnt="0"/>
      <dgm:spPr/>
    </dgm:pt>
    <dgm:pt modelId="{482F5229-58B9-408D-8C9D-565A9C67B2E3}" type="pres">
      <dgm:prSet presAssocID="{FD1FF2C8-3346-4FA1-AD2C-A23C2DAB6D1C}" presName="background3" presStyleLbl="asst1" presStyleIdx="22" presStyleCnt="25"/>
      <dgm:spPr/>
    </dgm:pt>
    <dgm:pt modelId="{F00527F9-6F94-4EAE-97F5-AB70521782F2}" type="pres">
      <dgm:prSet presAssocID="{FD1FF2C8-3346-4FA1-AD2C-A23C2DAB6D1C}" presName="text3" presStyleLbl="fgAcc3" presStyleIdx="17" presStyleCnt="20" custLinFactX="-100000" custLinFactNeighborX="-139365" custLinFactNeighborY="58383">
        <dgm:presLayoutVars>
          <dgm:chPref val="3"/>
        </dgm:presLayoutVars>
      </dgm:prSet>
      <dgm:spPr/>
      <dgm:t>
        <a:bodyPr/>
        <a:lstStyle/>
        <a:p>
          <a:endParaRPr lang="en-US"/>
        </a:p>
      </dgm:t>
    </dgm:pt>
    <dgm:pt modelId="{DEA99FEA-AF65-4D84-B4B4-5E6E3C99F4AA}" type="pres">
      <dgm:prSet presAssocID="{FD1FF2C8-3346-4FA1-AD2C-A23C2DAB6D1C}" presName="hierChild4" presStyleCnt="0"/>
      <dgm:spPr/>
    </dgm:pt>
    <dgm:pt modelId="{A8E3858B-7DD4-4EA3-8F12-05631E1A9075}" type="pres">
      <dgm:prSet presAssocID="{671ED53D-D0DD-4362-BE6B-FCA9ADE2A626}" presName="Name17" presStyleLbl="parChTrans1D3" presStyleIdx="18" presStyleCnt="20"/>
      <dgm:spPr/>
      <dgm:t>
        <a:bodyPr/>
        <a:lstStyle/>
        <a:p>
          <a:endParaRPr lang="en-US"/>
        </a:p>
      </dgm:t>
    </dgm:pt>
    <dgm:pt modelId="{DFDB5706-8412-44BD-BB8B-85DF2F6D2BD3}" type="pres">
      <dgm:prSet presAssocID="{14696605-BF3C-4FCE-B10D-D1BF4AFA6DE9}" presName="hierRoot3" presStyleCnt="0"/>
      <dgm:spPr/>
    </dgm:pt>
    <dgm:pt modelId="{C72757C5-CDB8-446C-B649-15C25E38AEA2}" type="pres">
      <dgm:prSet presAssocID="{14696605-BF3C-4FCE-B10D-D1BF4AFA6DE9}" presName="composite3" presStyleCnt="0"/>
      <dgm:spPr/>
    </dgm:pt>
    <dgm:pt modelId="{EDA2BD2B-15D5-436A-BE30-1B689047BA1D}" type="pres">
      <dgm:prSet presAssocID="{14696605-BF3C-4FCE-B10D-D1BF4AFA6DE9}" presName="background3" presStyleLbl="asst1" presStyleIdx="23" presStyleCnt="25"/>
      <dgm:spPr/>
    </dgm:pt>
    <dgm:pt modelId="{B5C18858-30FD-40B2-8C84-7E2555E78BDB}" type="pres">
      <dgm:prSet presAssocID="{14696605-BF3C-4FCE-B10D-D1BF4AFA6DE9}" presName="text3" presStyleLbl="fgAcc3" presStyleIdx="18" presStyleCnt="20" custLinFactX="-100000" custLinFactNeighborX="-151235" custLinFactNeighborY="8288">
        <dgm:presLayoutVars>
          <dgm:chPref val="3"/>
        </dgm:presLayoutVars>
      </dgm:prSet>
      <dgm:spPr/>
      <dgm:t>
        <a:bodyPr/>
        <a:lstStyle/>
        <a:p>
          <a:endParaRPr lang="en-US"/>
        </a:p>
      </dgm:t>
    </dgm:pt>
    <dgm:pt modelId="{E793B23B-4EFE-4DC0-A069-B7B88AB01281}" type="pres">
      <dgm:prSet presAssocID="{14696605-BF3C-4FCE-B10D-D1BF4AFA6DE9}" presName="hierChild4" presStyleCnt="0"/>
      <dgm:spPr/>
    </dgm:pt>
    <dgm:pt modelId="{AF8F2D85-97B0-4CC7-9A0A-750131E12EE3}" type="pres">
      <dgm:prSet presAssocID="{57CDD4C2-EAB3-4837-BA31-102D1D2CF8AB}" presName="Name17" presStyleLbl="parChTrans1D3" presStyleIdx="19" presStyleCnt="20"/>
      <dgm:spPr/>
      <dgm:t>
        <a:bodyPr/>
        <a:lstStyle/>
        <a:p>
          <a:endParaRPr lang="en-US"/>
        </a:p>
      </dgm:t>
    </dgm:pt>
    <dgm:pt modelId="{9C76DCB7-C8CB-4A24-AF16-0554027293F0}" type="pres">
      <dgm:prSet presAssocID="{0AD5222D-2A92-4630-915F-45E99619ADEF}" presName="hierRoot3" presStyleCnt="0"/>
      <dgm:spPr/>
    </dgm:pt>
    <dgm:pt modelId="{F8159B93-A81A-407A-AEB4-A05E91285280}" type="pres">
      <dgm:prSet presAssocID="{0AD5222D-2A92-4630-915F-45E99619ADEF}" presName="composite3" presStyleCnt="0"/>
      <dgm:spPr/>
    </dgm:pt>
    <dgm:pt modelId="{6968F926-8EC0-4C0A-9D67-C5A52A459492}" type="pres">
      <dgm:prSet presAssocID="{0AD5222D-2A92-4630-915F-45E99619ADEF}" presName="background3" presStyleLbl="asst1" presStyleIdx="24" presStyleCnt="25"/>
      <dgm:spPr/>
    </dgm:pt>
    <dgm:pt modelId="{01003329-7626-4C14-85C3-9CFC37D6ED1F}" type="pres">
      <dgm:prSet presAssocID="{0AD5222D-2A92-4630-915F-45E99619ADEF}" presName="text3" presStyleLbl="fgAcc3" presStyleIdx="19" presStyleCnt="20" custLinFactX="-182972" custLinFactY="89996" custLinFactNeighborX="-200000" custLinFactNeighborY="100000">
        <dgm:presLayoutVars>
          <dgm:chPref val="3"/>
        </dgm:presLayoutVars>
      </dgm:prSet>
      <dgm:spPr/>
      <dgm:t>
        <a:bodyPr/>
        <a:lstStyle/>
        <a:p>
          <a:endParaRPr lang="en-US"/>
        </a:p>
      </dgm:t>
    </dgm:pt>
    <dgm:pt modelId="{CA38DF26-1C4A-4608-93BB-C56498C1F6ED}" type="pres">
      <dgm:prSet presAssocID="{0AD5222D-2A92-4630-915F-45E99619ADEF}" presName="hierChild4" presStyleCnt="0"/>
      <dgm:spPr/>
    </dgm:pt>
  </dgm:ptLst>
  <dgm:cxnLst>
    <dgm:cxn modelId="{E1ED9BBD-EC8B-4D77-8EDF-71046395A0D6}" type="presOf" srcId="{116EA9E5-8667-41A8-9CC1-40D139877871}" destId="{456C5984-636A-4651-A401-BA72A845ED56}" srcOrd="0" destOrd="0" presId="urn:microsoft.com/office/officeart/2005/8/layout/hierarchy1"/>
    <dgm:cxn modelId="{F3ADE248-8AA9-4331-A6E9-CFF0E0B525CA}" type="presOf" srcId="{E8DB05ED-650F-4108-BD39-F4EFCD8AAD8C}" destId="{8D9B953C-032C-4FC5-94B9-9E148104B4AE}" srcOrd="0" destOrd="0" presId="urn:microsoft.com/office/officeart/2005/8/layout/hierarchy1"/>
    <dgm:cxn modelId="{F93A55C9-7968-4706-961E-083BDA138AD1}" srcId="{D23B2694-DD63-4563-874A-DF4724BB78E1}" destId="{D8CBE36B-15AB-44F5-9FB4-83F2A4633CE6}" srcOrd="0" destOrd="0" parTransId="{116EA9E5-8667-41A8-9CC1-40D139877871}" sibTransId="{E619046E-0A8B-4FC3-B1E5-253EB88D6F20}"/>
    <dgm:cxn modelId="{71D0779A-F65B-48E7-94CA-AD35E320E064}" srcId="{D100E20D-7B00-41A5-89A3-AE255DF5C814}" destId="{80C66328-B074-423F-98B7-9CFD36810A6C}" srcOrd="3" destOrd="0" parTransId="{ABE38EA5-CED7-494D-8A3E-DA7E7FE26E29}" sibTransId="{93B3CE96-1FF6-49FE-96BB-67FB21B2DEF7}"/>
    <dgm:cxn modelId="{E6B7C47A-0A10-449E-A4CB-6F0BC765080A}" type="presOf" srcId="{AAE3FDC7-8C5D-41F9-A389-C534686CA5CA}" destId="{6D175979-8836-44E2-ADDB-1E4F6CEA06ED}" srcOrd="0" destOrd="0" presId="urn:microsoft.com/office/officeart/2005/8/layout/hierarchy1"/>
    <dgm:cxn modelId="{EB205F76-A858-42FA-B6DE-31569A09C2A7}" type="presOf" srcId="{79F4E7D2-8941-4DAE-B34F-5744F7F90B04}" destId="{08BF22D7-CA93-443D-9BC8-E850A074AA42}" srcOrd="0" destOrd="0" presId="urn:microsoft.com/office/officeart/2005/8/layout/hierarchy1"/>
    <dgm:cxn modelId="{BBA02B16-644D-4516-BCBF-1566E8C0852B}" type="presOf" srcId="{C1660771-B741-449A-8669-E0A7E1B0B0C0}" destId="{12D1A42B-8F7C-4198-9552-0689B818B07F}" srcOrd="0" destOrd="0" presId="urn:microsoft.com/office/officeart/2005/8/layout/hierarchy1"/>
    <dgm:cxn modelId="{5FD58C22-4126-414B-8FB9-D2766BB64511}" type="presOf" srcId="{73C855B8-392B-4219-ABDB-EDD4D6FD8EC4}" destId="{49243D09-9BB3-42B3-BAFB-4D10CBAE73F9}" srcOrd="0" destOrd="0" presId="urn:microsoft.com/office/officeart/2005/8/layout/hierarchy1"/>
    <dgm:cxn modelId="{D18C4733-3D83-4F43-AB06-205DB1FA6BE1}" type="presOf" srcId="{094D3DC2-A431-4A94-9DC7-63AC3BC7AF9A}" destId="{3C746D40-FFC0-47AC-A0B7-3D75355866E6}" srcOrd="0" destOrd="0" presId="urn:microsoft.com/office/officeart/2005/8/layout/hierarchy1"/>
    <dgm:cxn modelId="{6A887F5D-6C99-4571-8090-4F899681125E}" srcId="{D100E20D-7B00-41A5-89A3-AE255DF5C814}" destId="{42301A62-334D-48FD-B338-91B370DBB3B4}" srcOrd="4" destOrd="0" parTransId="{FE28680C-5D42-486A-9A05-81250D5AB4B0}" sibTransId="{6A6BEE98-BBB2-483C-B115-503A36D490E7}"/>
    <dgm:cxn modelId="{7BDD4508-09EB-4101-AB87-840431D55750}" type="presOf" srcId="{568D68C4-88AF-4FA8-9468-5443D10EBFAD}" destId="{9DA21214-3CF0-4C9F-9253-766FF2010BB1}" srcOrd="0" destOrd="0" presId="urn:microsoft.com/office/officeart/2005/8/layout/hierarchy1"/>
    <dgm:cxn modelId="{054B7CE6-0284-4699-A37D-2B17C3CA6EF2}" type="presOf" srcId="{5112CF12-C149-4DB3-B6E8-EEE1DBC94AFA}" destId="{BB4BDBC4-B94F-4F37-B3F8-56D5D261D246}" srcOrd="0" destOrd="0" presId="urn:microsoft.com/office/officeart/2005/8/layout/hierarchy1"/>
    <dgm:cxn modelId="{252C4515-DFD6-40F9-A21F-814D21684865}" type="presOf" srcId="{A771A793-A317-4335-83D6-B26FFCD0211F}" destId="{464214E6-8AD8-47EC-8EE9-338C04D7F1C0}" srcOrd="0" destOrd="0" presId="urn:microsoft.com/office/officeart/2005/8/layout/hierarchy1"/>
    <dgm:cxn modelId="{321342A1-CE0B-49ED-BF80-3637CA565999}" srcId="{C5DF67A4-1457-4BBB-8DB2-FDC463112387}" destId="{9C7E8176-B8F9-4374-AD87-7971B7574310}" srcOrd="3" destOrd="0" parTransId="{211C62FF-597F-4376-8F9C-754A5585C25E}" sibTransId="{57F0C1BC-85B8-4DBB-9CBC-DACD950A2CE8}"/>
    <dgm:cxn modelId="{43CDBB59-1A06-4040-A381-43A4B782A8DA}" srcId="{D23B2694-DD63-4563-874A-DF4724BB78E1}" destId="{14696605-BF3C-4FCE-B10D-D1BF4AFA6DE9}" srcOrd="2" destOrd="0" parTransId="{671ED53D-D0DD-4362-BE6B-FCA9ADE2A626}" sibTransId="{75BF28BC-A2B3-4FC1-8EC4-7B5D17BF3B42}"/>
    <dgm:cxn modelId="{1BBF2464-FDE6-4F18-9080-1B7F1196CD11}" type="presOf" srcId="{7C52F75A-0193-451D-838C-E5EA9EBF0512}" destId="{C8048E62-9440-4B6B-8550-D287688AC2B2}" srcOrd="0" destOrd="0" presId="urn:microsoft.com/office/officeart/2005/8/layout/hierarchy1"/>
    <dgm:cxn modelId="{077F96E4-396F-4781-997C-2B89ECC33501}" srcId="{79B0ED78-B69E-41CD-98C9-AD3F565244E7}" destId="{D100E20D-7B00-41A5-89A3-AE255DF5C814}" srcOrd="0" destOrd="0" parTransId="{73C855B8-392B-4219-ABDB-EDD4D6FD8EC4}" sibTransId="{32098247-3724-402C-9E49-95DBE17AA8D7}"/>
    <dgm:cxn modelId="{5E350684-4B21-4E35-8411-EC5C25519C98}" type="presOf" srcId="{7CF19445-C717-4178-8439-F68902137E0D}" destId="{60A7CF62-BC93-4B6A-BD7D-A02CA41D6C65}" srcOrd="0" destOrd="0" presId="urn:microsoft.com/office/officeart/2005/8/layout/hierarchy1"/>
    <dgm:cxn modelId="{CAD925C0-901A-44AB-AF47-049C42560061}" type="presOf" srcId="{61112F82-237C-46D9-ADB5-8DF6825BF115}" destId="{8757C155-0896-4AA8-96E5-4FAB1327AC25}" srcOrd="0" destOrd="0" presId="urn:microsoft.com/office/officeart/2005/8/layout/hierarchy1"/>
    <dgm:cxn modelId="{BE0AF279-9A19-4B7F-9184-F2CBF948C4C9}" type="presOf" srcId="{80C66328-B074-423F-98B7-9CFD36810A6C}" destId="{2A6B49A3-5DF8-47FF-A813-1ADFA2BC13CC}" srcOrd="0" destOrd="0" presId="urn:microsoft.com/office/officeart/2005/8/layout/hierarchy1"/>
    <dgm:cxn modelId="{E8BA06EA-5277-4F82-BA57-57216DBA00EF}" srcId="{D23B2694-DD63-4563-874A-DF4724BB78E1}" destId="{FD1FF2C8-3346-4FA1-AD2C-A23C2DAB6D1C}" srcOrd="1" destOrd="0" parTransId="{7CF19445-C717-4178-8439-F68902137E0D}" sibTransId="{E9886C85-1AB9-48D3-A035-41D81C2499AD}"/>
    <dgm:cxn modelId="{3DFA7889-63AC-432D-BBD9-6EF17E5C7104}" srcId="{C5DF67A4-1457-4BBB-8DB2-FDC463112387}" destId="{A91996EF-6514-4C15-A9CF-70E243275022}" srcOrd="2" destOrd="0" parTransId="{33AF033F-C54F-4860-84CF-C629709EBF7D}" sibTransId="{633102AD-3379-4ECE-B555-C8B0005B7DC5}"/>
    <dgm:cxn modelId="{C9914876-0D55-458F-A09D-5C50A6AFAE3C}" type="presOf" srcId="{AA8304E1-D331-440B-81CB-F64B45CD2F65}" destId="{748F53F5-4F79-4843-AD1B-8A8345D79A51}" srcOrd="0" destOrd="0" presId="urn:microsoft.com/office/officeart/2005/8/layout/hierarchy1"/>
    <dgm:cxn modelId="{F393C27F-B1FE-44CD-9230-383C3F32C1B9}" type="presOf" srcId="{30E9991A-B672-4698-B04A-E28B47926CF8}" destId="{881E53FA-C847-4BE9-9665-D6D29D4CA96C}" srcOrd="0" destOrd="0" presId="urn:microsoft.com/office/officeart/2005/8/layout/hierarchy1"/>
    <dgm:cxn modelId="{1685A121-0E33-4B96-AC69-E56514979F6F}" type="presOf" srcId="{05BA4472-00FE-4096-8618-013E3269F85A}" destId="{ED1B5C64-063C-490D-94C4-4A6CBE2DF76B}" srcOrd="0" destOrd="0" presId="urn:microsoft.com/office/officeart/2005/8/layout/hierarchy1"/>
    <dgm:cxn modelId="{5B566DE4-C40B-423F-BA9B-EF39C976125E}" type="presOf" srcId="{2AB1B7B1-1B44-4A15-818D-DBA16B3DB944}" destId="{890939CA-1507-4A33-8FCF-F3F1479720CF}" srcOrd="0" destOrd="0" presId="urn:microsoft.com/office/officeart/2005/8/layout/hierarchy1"/>
    <dgm:cxn modelId="{57F79765-BB6E-4C9C-A6C6-57AE6B1967DC}" srcId="{30DD3349-B3C5-4358-90B7-9AEB02474313}" destId="{79B0ED78-B69E-41CD-98C9-AD3F565244E7}" srcOrd="0" destOrd="0" parTransId="{79F00046-3C96-4C41-A67A-AF426536EB9E}" sibTransId="{73D224A1-56C3-4C32-BBCA-40D27143752D}"/>
    <dgm:cxn modelId="{5D70EA83-73D7-4B85-A555-4A0D25024D6D}" type="presOf" srcId="{3C8CED5D-0069-4CE9-BD5D-2056AC3B9C17}" destId="{5A73C36D-509A-44B9-9F5C-10B3DB2F49A9}" srcOrd="0" destOrd="0" presId="urn:microsoft.com/office/officeart/2005/8/layout/hierarchy1"/>
    <dgm:cxn modelId="{A92A45ED-7204-4256-AFA8-188FD3DEDCFF}" type="presOf" srcId="{42301A62-334D-48FD-B338-91B370DBB3B4}" destId="{B0F338F3-CC21-410D-8E23-374665390294}" srcOrd="0" destOrd="0" presId="urn:microsoft.com/office/officeart/2005/8/layout/hierarchy1"/>
    <dgm:cxn modelId="{ED868C1E-BE94-496B-A71D-7676435420FD}" type="presOf" srcId="{248B9852-7A46-4FC4-A92A-23F98BA14F82}" destId="{EC68F569-2853-4BD7-B439-D33DFE52B986}" srcOrd="0" destOrd="0" presId="urn:microsoft.com/office/officeart/2005/8/layout/hierarchy1"/>
    <dgm:cxn modelId="{5E48F552-FCC5-4967-B2F8-28472B1F1720}" srcId="{30E9991A-B672-4698-B04A-E28B47926CF8}" destId="{248B9852-7A46-4FC4-A92A-23F98BA14F82}" srcOrd="1" destOrd="0" parTransId="{2AB1B7B1-1B44-4A15-818D-DBA16B3DB944}" sibTransId="{5930CF04-3A39-4186-A1BB-1B55B1824272}"/>
    <dgm:cxn modelId="{5F074BFD-FFC2-4389-9BD5-1E2EEBA043EB}" type="presOf" srcId="{4E365F37-2F04-4041-AF84-94008BC3F43A}" destId="{47F5D948-DC12-47AA-BD15-D898EB714E26}" srcOrd="0" destOrd="0" presId="urn:microsoft.com/office/officeart/2005/8/layout/hierarchy1"/>
    <dgm:cxn modelId="{4719AC72-EB1E-4A72-9982-0EED22DB6B27}" type="presOf" srcId="{C8421D09-E632-45E2-86C0-AD645EFC47F2}" destId="{69477CC1-016A-4B85-85FA-C51E644778D4}" srcOrd="0" destOrd="0" presId="urn:microsoft.com/office/officeart/2005/8/layout/hierarchy1"/>
    <dgm:cxn modelId="{C7541AA3-B2C1-4C1E-9647-498080759836}" type="presOf" srcId="{79B0ED78-B69E-41CD-98C9-AD3F565244E7}" destId="{02120B1A-38A7-4106-A8BB-8BCFBFF7BFF1}" srcOrd="0" destOrd="0" presId="urn:microsoft.com/office/officeart/2005/8/layout/hierarchy1"/>
    <dgm:cxn modelId="{3C9363D1-D520-462C-BD8B-6E6FBE0C67D4}" srcId="{79B0ED78-B69E-41CD-98C9-AD3F565244E7}" destId="{30E9991A-B672-4698-B04A-E28B47926CF8}" srcOrd="2" destOrd="0" parTransId="{05BA4472-00FE-4096-8618-013E3269F85A}" sibTransId="{13E77757-D9DC-49B3-931D-49578CFB7F59}"/>
    <dgm:cxn modelId="{4E8F1B3C-679F-4B86-952E-427C542E5120}" type="presOf" srcId="{BE77106F-4BF8-4855-AB00-7DD02EC04395}" destId="{4D9105A3-BE21-4D0A-A9B9-3BC8A49A7BD8}" srcOrd="0" destOrd="0" presId="urn:microsoft.com/office/officeart/2005/8/layout/hierarchy1"/>
    <dgm:cxn modelId="{76845A74-15BE-4B66-BF8C-020651A81888}" type="presOf" srcId="{57CDD4C2-EAB3-4837-BA31-102D1D2CF8AB}" destId="{AF8F2D85-97B0-4CC7-9A0A-750131E12EE3}" srcOrd="0" destOrd="0" presId="urn:microsoft.com/office/officeart/2005/8/layout/hierarchy1"/>
    <dgm:cxn modelId="{23608EE0-BBE3-45DB-B7DA-1E6006A0A854}" type="presOf" srcId="{4AFBA769-471C-4AC4-9CE0-7AD0EE79D665}" destId="{BDC085F9-A5A3-4EFF-90D5-2E4867F870EF}" srcOrd="0" destOrd="0" presId="urn:microsoft.com/office/officeart/2005/8/layout/hierarchy1"/>
    <dgm:cxn modelId="{49611F35-B42C-4438-A447-25FA549CCB28}" srcId="{C5DF67A4-1457-4BBB-8DB2-FDC463112387}" destId="{F2671F5E-885D-4648-B9BB-D3E04C7C5562}" srcOrd="1" destOrd="0" parTransId="{45D38056-A169-4747-A8C6-E0B4EC017C0A}" sibTransId="{01C2CB70-83EC-4DD0-BAD4-02BFC3E72300}"/>
    <dgm:cxn modelId="{4D987C00-92BE-4D7E-A503-CC1D8F162FC2}" type="presOf" srcId="{F2671F5E-885D-4648-B9BB-D3E04C7C5562}" destId="{F5E66DE1-6AA3-403B-A929-BCC25960F012}" srcOrd="0" destOrd="0" presId="urn:microsoft.com/office/officeart/2005/8/layout/hierarchy1"/>
    <dgm:cxn modelId="{76284CB0-AB11-4785-9345-2BC0F79F893D}" srcId="{D100E20D-7B00-41A5-89A3-AE255DF5C814}" destId="{5112CF12-C149-4DB3-B6E8-EEE1DBC94AFA}" srcOrd="0" destOrd="0" parTransId="{AA8304E1-D331-440B-81CB-F64B45CD2F65}" sibTransId="{A99399D2-8B11-494E-B451-163AF1EFF37C}"/>
    <dgm:cxn modelId="{EC075040-38FA-4145-BA1C-990B74B91D58}" srcId="{4E365F37-2F04-4041-AF84-94008BC3F43A}" destId="{3C8CED5D-0069-4CE9-BD5D-2056AC3B9C17}" srcOrd="1" destOrd="0" parTransId="{FDD361AF-2D6A-4F14-A4A4-F006EEC831B1}" sibTransId="{86BA0885-0B04-45B0-A4BA-831051AA3C2C}"/>
    <dgm:cxn modelId="{69C9DA00-9EBD-44FA-B217-157DB02ADE67}" srcId="{C5DF67A4-1457-4BBB-8DB2-FDC463112387}" destId="{E8DB05ED-650F-4108-BD39-F4EFCD8AAD8C}" srcOrd="0" destOrd="0" parTransId="{79F4E7D2-8941-4DAE-B34F-5744F7F90B04}" sibTransId="{3F1D4EA2-4219-4DD5-AB11-0DE4B52802BE}"/>
    <dgm:cxn modelId="{EC27D7B0-2955-4997-BE9D-5B105264FD5F}" type="presOf" srcId="{C6673BA0-7D7C-47F4-A089-65F9FAB45BBE}" destId="{AC382AFD-4E13-422F-968F-4A573A7EADFA}" srcOrd="0" destOrd="0" presId="urn:microsoft.com/office/officeart/2005/8/layout/hierarchy1"/>
    <dgm:cxn modelId="{2D42AD15-0215-4731-9B41-1969BF29C6CA}" type="presOf" srcId="{233F1AC9-399E-483B-A692-F3A44C9823DA}" destId="{998708CE-5712-4FDF-850C-8CF0DE1820D7}" srcOrd="0" destOrd="0" presId="urn:microsoft.com/office/officeart/2005/8/layout/hierarchy1"/>
    <dgm:cxn modelId="{43F02DAE-E663-4532-929B-FC55C1A3E649}" type="presOf" srcId="{9C7E8176-B8F9-4374-AD87-7971B7574310}" destId="{D7BE6F33-7735-4721-BBD8-B96307F51FE8}" srcOrd="0" destOrd="0" presId="urn:microsoft.com/office/officeart/2005/8/layout/hierarchy1"/>
    <dgm:cxn modelId="{28503FEA-7950-47FC-AAD2-1393676AC609}" type="presOf" srcId="{33AF033F-C54F-4860-84CF-C629709EBF7D}" destId="{94E0E12F-E9B8-4C08-A7CA-E76ED58953F9}" srcOrd="0" destOrd="0" presId="urn:microsoft.com/office/officeart/2005/8/layout/hierarchy1"/>
    <dgm:cxn modelId="{93799C4F-EAC3-4BA5-9A48-DC5C28E524C5}" type="presOf" srcId="{30DD3349-B3C5-4358-90B7-9AEB02474313}" destId="{1CBBBC01-56EA-4A0A-B333-2E99E7351224}" srcOrd="0" destOrd="0" presId="urn:microsoft.com/office/officeart/2005/8/layout/hierarchy1"/>
    <dgm:cxn modelId="{F8B49192-3055-46DD-ADAC-0018569DF6FC}" type="presOf" srcId="{D23B2694-DD63-4563-874A-DF4724BB78E1}" destId="{FF31E301-C597-45F9-B1D0-90C7E1BC4702}" srcOrd="0" destOrd="0" presId="urn:microsoft.com/office/officeart/2005/8/layout/hierarchy1"/>
    <dgm:cxn modelId="{14E06909-0570-43FB-BC1C-BC957EB49D4E}" type="presOf" srcId="{D100E20D-7B00-41A5-89A3-AE255DF5C814}" destId="{296B9028-2C85-4E02-BBFD-5A6F2877F2F3}" srcOrd="0" destOrd="0" presId="urn:microsoft.com/office/officeart/2005/8/layout/hierarchy1"/>
    <dgm:cxn modelId="{41C8263F-AD7C-47C8-ADF7-61BD67D558AA}" srcId="{4E365F37-2F04-4041-AF84-94008BC3F43A}" destId="{E9167583-C7A0-4FB4-8DE6-EC96E5B1CCFA}" srcOrd="0" destOrd="0" parTransId="{AAE3FDC7-8C5D-41F9-A389-C534686CA5CA}" sibTransId="{3598DD6E-E777-4A32-93FF-53BCC003254E}"/>
    <dgm:cxn modelId="{4B9A5F57-CEB1-4DB8-ABA9-A731D1302A98}" type="presOf" srcId="{D8CBE36B-15AB-44F5-9FB4-83F2A4633CE6}" destId="{4323D2BF-96E4-445D-AD71-AF3718B62FD1}" srcOrd="0" destOrd="0" presId="urn:microsoft.com/office/officeart/2005/8/layout/hierarchy1"/>
    <dgm:cxn modelId="{2F37A08A-04D1-4AA7-B968-ABAEB3637DE9}" type="presOf" srcId="{FDD361AF-2D6A-4F14-A4A4-F006EEC831B1}" destId="{684B10F6-CBC4-46EC-93B0-BAB3CD7A67F8}" srcOrd="0" destOrd="0" presId="urn:microsoft.com/office/officeart/2005/8/layout/hierarchy1"/>
    <dgm:cxn modelId="{BC0E8381-4E67-4D06-88DB-5CB8BEB4511E}" type="presOf" srcId="{E9167583-C7A0-4FB4-8DE6-EC96E5B1CCFA}" destId="{9E9C70FF-2219-48C9-9DFD-38EA724DE534}" srcOrd="0" destOrd="0" presId="urn:microsoft.com/office/officeart/2005/8/layout/hierarchy1"/>
    <dgm:cxn modelId="{DA86464E-7479-428E-A430-4736231BE3E3}" type="presOf" srcId="{14696605-BF3C-4FCE-B10D-D1BF4AFA6DE9}" destId="{B5C18858-30FD-40B2-8C84-7E2555E78BDB}" srcOrd="0" destOrd="0" presId="urn:microsoft.com/office/officeart/2005/8/layout/hierarchy1"/>
    <dgm:cxn modelId="{AB9434A2-0C56-479C-9C31-657327EE9CD8}" srcId="{79B0ED78-B69E-41CD-98C9-AD3F565244E7}" destId="{C5DF67A4-1457-4BBB-8DB2-FDC463112387}" srcOrd="1" destOrd="0" parTransId="{BE77106F-4BF8-4855-AB00-7DD02EC04395}" sibTransId="{838E8BA3-049E-432A-83EA-44316B1C35C7}"/>
    <dgm:cxn modelId="{26AA65B3-6997-4CED-BB48-48BAE7C2E434}" type="presOf" srcId="{0AD5222D-2A92-4630-915F-45E99619ADEF}" destId="{01003329-7626-4C14-85C3-9CFC37D6ED1F}" srcOrd="0" destOrd="0" presId="urn:microsoft.com/office/officeart/2005/8/layout/hierarchy1"/>
    <dgm:cxn modelId="{E712E5BD-FE36-4C4D-9C35-7D41421840FC}" srcId="{30E9991A-B672-4698-B04A-E28B47926CF8}" destId="{723B083B-D9C8-40A9-BF5C-9E5C6D7AF6C4}" srcOrd="0" destOrd="0" parTransId="{C6673BA0-7D7C-47F4-A089-65F9FAB45BBE}" sibTransId="{802AC412-EB57-4036-8B31-0E935018FB5D}"/>
    <dgm:cxn modelId="{D0C571FA-4989-4BF2-88ED-8BE27632D56B}" srcId="{30E9991A-B672-4698-B04A-E28B47926CF8}" destId="{C1660771-B741-449A-8669-E0A7E1B0B0C0}" srcOrd="3" destOrd="0" parTransId="{C8421D09-E632-45E2-86C0-AD645EFC47F2}" sibTransId="{38F01E83-22A4-478E-957E-8D9D741BBFBE}"/>
    <dgm:cxn modelId="{BD2C5D20-034E-4530-A75E-5A09FF587D36}" type="presOf" srcId="{B855785A-D428-43D7-B32A-D3E2A418F0F6}" destId="{CA4F916B-50E5-4A35-9164-D5FAF38595F8}" srcOrd="0" destOrd="0" presId="urn:microsoft.com/office/officeart/2005/8/layout/hierarchy1"/>
    <dgm:cxn modelId="{38738938-A1B0-4483-98D0-8513335D2FB6}" type="presOf" srcId="{2FC4A63C-5310-4B1C-8029-033AD6689B5D}" destId="{816397A4-CAFC-44D9-9F0D-47C54827C1A9}" srcOrd="0" destOrd="0" presId="urn:microsoft.com/office/officeart/2005/8/layout/hierarchy1"/>
    <dgm:cxn modelId="{E49BDFE0-85A4-4C5A-8157-FA6D08C43E24}" type="presOf" srcId="{FD1FF2C8-3346-4FA1-AD2C-A23C2DAB6D1C}" destId="{F00527F9-6F94-4EAE-97F5-AB70521782F2}" srcOrd="0" destOrd="0" presId="urn:microsoft.com/office/officeart/2005/8/layout/hierarchy1"/>
    <dgm:cxn modelId="{40DE8374-025A-4B11-BE3E-ED6346D6E5D6}" srcId="{D100E20D-7B00-41A5-89A3-AE255DF5C814}" destId="{2FC4A63C-5310-4B1C-8029-033AD6689B5D}" srcOrd="2" destOrd="0" parTransId="{D038DBF3-5EFB-4705-AB35-96D09807B664}" sibTransId="{86D2D985-D9B6-4E80-9239-82602A622009}"/>
    <dgm:cxn modelId="{4488690D-BFBF-4881-A748-44CF2407D257}" type="presOf" srcId="{FE28680C-5D42-486A-9A05-81250D5AB4B0}" destId="{671F3D81-9542-4B74-8288-B0BBC54CE25A}" srcOrd="0" destOrd="0" presId="urn:microsoft.com/office/officeart/2005/8/layout/hierarchy1"/>
    <dgm:cxn modelId="{641FB64F-C94B-407B-8023-57B08FD4C248}" srcId="{D100E20D-7B00-41A5-89A3-AE255DF5C814}" destId="{7C52F75A-0193-451D-838C-E5EA9EBF0512}" srcOrd="1" destOrd="0" parTransId="{094D3DC2-A431-4A94-9DC7-63AC3BC7AF9A}" sibTransId="{68360079-D0C3-470A-9DFC-F38355F4E447}"/>
    <dgm:cxn modelId="{863F1911-F6F8-48E3-B2EE-85852A088D7C}" type="presOf" srcId="{C5DF67A4-1457-4BBB-8DB2-FDC463112387}" destId="{24920EF5-645E-440A-91B0-5B650057194F}" srcOrd="0" destOrd="0" presId="urn:microsoft.com/office/officeart/2005/8/layout/hierarchy1"/>
    <dgm:cxn modelId="{7B594D8A-E4FC-4498-98D6-A0A687B48D2F}" srcId="{30E9991A-B672-4698-B04A-E28B47926CF8}" destId="{A771A793-A317-4335-83D6-B26FFCD0211F}" srcOrd="2" destOrd="0" parTransId="{B855785A-D428-43D7-B32A-D3E2A418F0F6}" sibTransId="{9D1939CD-D59D-4619-8C38-A3EB6FF841A8}"/>
    <dgm:cxn modelId="{A6FDB9DF-71E4-4033-B275-DB18FAFF672F}" type="presOf" srcId="{671ED53D-D0DD-4362-BE6B-FCA9ADE2A626}" destId="{A8E3858B-7DD4-4EA3-8F12-05631E1A9075}" srcOrd="0" destOrd="0" presId="urn:microsoft.com/office/officeart/2005/8/layout/hierarchy1"/>
    <dgm:cxn modelId="{AEC9E7C3-A9E7-4A50-8214-0042CD47DA64}" type="presOf" srcId="{723B083B-D9C8-40A9-BF5C-9E5C6D7AF6C4}" destId="{E7939DCB-015A-4B63-AA51-2A42872DE1C2}" srcOrd="0" destOrd="0" presId="urn:microsoft.com/office/officeart/2005/8/layout/hierarchy1"/>
    <dgm:cxn modelId="{2A77439F-12BC-4E3B-A09A-2FA158297067}" srcId="{79B0ED78-B69E-41CD-98C9-AD3F565244E7}" destId="{D23B2694-DD63-4563-874A-DF4724BB78E1}" srcOrd="4" destOrd="0" parTransId="{4AFBA769-471C-4AC4-9CE0-7AD0EE79D665}" sibTransId="{30C71417-3CEE-4D56-9BDE-6E409A5DF29C}"/>
    <dgm:cxn modelId="{E07A7F21-E2F4-4C26-A187-0A9254E741DB}" type="presOf" srcId="{A91996EF-6514-4C15-A9CF-70E243275022}" destId="{F09B7A51-22CF-46D8-9613-3348D02FE138}" srcOrd="0" destOrd="0" presId="urn:microsoft.com/office/officeart/2005/8/layout/hierarchy1"/>
    <dgm:cxn modelId="{1259C2DD-4E28-4F9F-9592-8B36E7AF1039}" srcId="{30E9991A-B672-4698-B04A-E28B47926CF8}" destId="{61112F82-237C-46D9-ADB5-8DF6825BF115}" srcOrd="4" destOrd="0" parTransId="{568D68C4-88AF-4FA8-9468-5443D10EBFAD}" sibTransId="{85C63715-9C9F-4A68-8E01-744FA0331F1B}"/>
    <dgm:cxn modelId="{F7BCE9B4-BF2B-4545-AE53-498D4F55F465}" srcId="{79B0ED78-B69E-41CD-98C9-AD3F565244E7}" destId="{4E365F37-2F04-4041-AF84-94008BC3F43A}" srcOrd="3" destOrd="0" parTransId="{233F1AC9-399E-483B-A692-F3A44C9823DA}" sibTransId="{FADEBF1D-DE69-44BB-B3E3-8D85C40379A7}"/>
    <dgm:cxn modelId="{40509BA8-F08E-4A95-B449-FB164DF9F7AF}" type="presOf" srcId="{ABE38EA5-CED7-494D-8A3E-DA7E7FE26E29}" destId="{31A533F5-6C1C-4733-B199-A6F536B2DB29}" srcOrd="0" destOrd="0" presId="urn:microsoft.com/office/officeart/2005/8/layout/hierarchy1"/>
    <dgm:cxn modelId="{7839A166-72C6-4233-845F-3CC856214380}" type="presOf" srcId="{D038DBF3-5EFB-4705-AB35-96D09807B664}" destId="{57E8F583-229D-4ACC-87E7-E49718BBBF34}" srcOrd="0" destOrd="0" presId="urn:microsoft.com/office/officeart/2005/8/layout/hierarchy1"/>
    <dgm:cxn modelId="{8B5A5F91-820E-4A84-BD7C-6F87B1A8D006}" type="presOf" srcId="{45D38056-A169-4747-A8C6-E0B4EC017C0A}" destId="{E68DB68C-3406-48F5-A98C-EC0DA9F2AB02}" srcOrd="0" destOrd="0" presId="urn:microsoft.com/office/officeart/2005/8/layout/hierarchy1"/>
    <dgm:cxn modelId="{60F281AA-E508-4C38-9907-BB0F6C8E0012}" srcId="{D23B2694-DD63-4563-874A-DF4724BB78E1}" destId="{0AD5222D-2A92-4630-915F-45E99619ADEF}" srcOrd="3" destOrd="0" parTransId="{57CDD4C2-EAB3-4837-BA31-102D1D2CF8AB}" sibTransId="{7372084F-0956-4A94-8F7D-FB26ACE561B9}"/>
    <dgm:cxn modelId="{CB16F793-2C97-4EE7-89D2-60B94F663A32}" type="presOf" srcId="{211C62FF-597F-4376-8F9C-754A5585C25E}" destId="{71BC2662-6DA1-4ABC-9D67-DD90E82BE7D3}" srcOrd="0" destOrd="0" presId="urn:microsoft.com/office/officeart/2005/8/layout/hierarchy1"/>
    <dgm:cxn modelId="{65C26808-F4BF-4C1C-A780-A37E484BABD8}" type="presParOf" srcId="{1CBBBC01-56EA-4A0A-B333-2E99E7351224}" destId="{6D1434FF-A2E7-4E86-B03E-AF68D3E97106}" srcOrd="0" destOrd="0" presId="urn:microsoft.com/office/officeart/2005/8/layout/hierarchy1"/>
    <dgm:cxn modelId="{139F4864-50B4-49FB-BCA9-079552FD97B8}" type="presParOf" srcId="{6D1434FF-A2E7-4E86-B03E-AF68D3E97106}" destId="{11BB0DBB-DE4F-4F79-B58A-AD24B089069C}" srcOrd="0" destOrd="0" presId="urn:microsoft.com/office/officeart/2005/8/layout/hierarchy1"/>
    <dgm:cxn modelId="{FBE4F43A-0148-4897-BBD5-C5CDD3CAF2CC}" type="presParOf" srcId="{11BB0DBB-DE4F-4F79-B58A-AD24B089069C}" destId="{0D45F529-4FDB-4A89-B051-8F9AF10F6524}" srcOrd="0" destOrd="0" presId="urn:microsoft.com/office/officeart/2005/8/layout/hierarchy1"/>
    <dgm:cxn modelId="{D135FBFD-E1D0-48C3-B6B6-A10605BDDE6F}" type="presParOf" srcId="{11BB0DBB-DE4F-4F79-B58A-AD24B089069C}" destId="{02120B1A-38A7-4106-A8BB-8BCFBFF7BFF1}" srcOrd="1" destOrd="0" presId="urn:microsoft.com/office/officeart/2005/8/layout/hierarchy1"/>
    <dgm:cxn modelId="{5EAFBBA6-8688-4FF2-8552-562BA6B9ACCF}" type="presParOf" srcId="{6D1434FF-A2E7-4E86-B03E-AF68D3E97106}" destId="{82BD58E8-2DD7-49D9-8D71-043E067E0F19}" srcOrd="1" destOrd="0" presId="urn:microsoft.com/office/officeart/2005/8/layout/hierarchy1"/>
    <dgm:cxn modelId="{4FBE76D4-331F-4296-8FEA-CC5DD71929B2}" type="presParOf" srcId="{82BD58E8-2DD7-49D9-8D71-043E067E0F19}" destId="{49243D09-9BB3-42B3-BAFB-4D10CBAE73F9}" srcOrd="0" destOrd="0" presId="urn:microsoft.com/office/officeart/2005/8/layout/hierarchy1"/>
    <dgm:cxn modelId="{83F042FF-A973-4E63-9302-1448DFAA6C7D}" type="presParOf" srcId="{82BD58E8-2DD7-49D9-8D71-043E067E0F19}" destId="{2DC4C7BB-217A-480F-9121-F6A6A7DD3CE1}" srcOrd="1" destOrd="0" presId="urn:microsoft.com/office/officeart/2005/8/layout/hierarchy1"/>
    <dgm:cxn modelId="{FDEAC0E3-B9D5-463A-9F69-4D8BDE4728A8}" type="presParOf" srcId="{2DC4C7BB-217A-480F-9121-F6A6A7DD3CE1}" destId="{DED4CC8E-20DC-43A9-BA5F-794B42078A19}" srcOrd="0" destOrd="0" presId="urn:microsoft.com/office/officeart/2005/8/layout/hierarchy1"/>
    <dgm:cxn modelId="{F51EB7A6-269F-4945-BA41-95A6C3BBCB93}" type="presParOf" srcId="{DED4CC8E-20DC-43A9-BA5F-794B42078A19}" destId="{218DAF26-6640-4468-B350-D4057E5F5B08}" srcOrd="0" destOrd="0" presId="urn:microsoft.com/office/officeart/2005/8/layout/hierarchy1"/>
    <dgm:cxn modelId="{0F710777-3D72-46D6-A9D1-1287FF584013}" type="presParOf" srcId="{DED4CC8E-20DC-43A9-BA5F-794B42078A19}" destId="{296B9028-2C85-4E02-BBFD-5A6F2877F2F3}" srcOrd="1" destOrd="0" presId="urn:microsoft.com/office/officeart/2005/8/layout/hierarchy1"/>
    <dgm:cxn modelId="{CFFC2D07-D405-44DC-ACB5-F3968FA9C25B}" type="presParOf" srcId="{2DC4C7BB-217A-480F-9121-F6A6A7DD3CE1}" destId="{FBFDF6FF-BC30-49B4-B8CC-872F86EAAF0F}" srcOrd="1" destOrd="0" presId="urn:microsoft.com/office/officeart/2005/8/layout/hierarchy1"/>
    <dgm:cxn modelId="{FD39B588-A041-4080-BC06-2EDB5FDDCFD8}" type="presParOf" srcId="{FBFDF6FF-BC30-49B4-B8CC-872F86EAAF0F}" destId="{748F53F5-4F79-4843-AD1B-8A8345D79A51}" srcOrd="0" destOrd="0" presId="urn:microsoft.com/office/officeart/2005/8/layout/hierarchy1"/>
    <dgm:cxn modelId="{435A9032-4DE6-4311-922D-987BA99F651B}" type="presParOf" srcId="{FBFDF6FF-BC30-49B4-B8CC-872F86EAAF0F}" destId="{0F986CC1-02FD-4E15-B134-4CA9D645EA8C}" srcOrd="1" destOrd="0" presId="urn:microsoft.com/office/officeart/2005/8/layout/hierarchy1"/>
    <dgm:cxn modelId="{D3F214EC-98C3-4391-BCD2-4D086B1D5DE2}" type="presParOf" srcId="{0F986CC1-02FD-4E15-B134-4CA9D645EA8C}" destId="{441BA324-064A-430B-891D-F55DA02F63BB}" srcOrd="0" destOrd="0" presId="urn:microsoft.com/office/officeart/2005/8/layout/hierarchy1"/>
    <dgm:cxn modelId="{AB6907F2-35F8-434D-AFF0-39E91BA7724B}" type="presParOf" srcId="{441BA324-064A-430B-891D-F55DA02F63BB}" destId="{5B85BA3B-1052-4C3F-BEF2-110FC36BBF25}" srcOrd="0" destOrd="0" presId="urn:microsoft.com/office/officeart/2005/8/layout/hierarchy1"/>
    <dgm:cxn modelId="{689CFBE3-E31E-4B6A-850E-A567567E9709}" type="presParOf" srcId="{441BA324-064A-430B-891D-F55DA02F63BB}" destId="{BB4BDBC4-B94F-4F37-B3F8-56D5D261D246}" srcOrd="1" destOrd="0" presId="urn:microsoft.com/office/officeart/2005/8/layout/hierarchy1"/>
    <dgm:cxn modelId="{FAB1249B-65AE-46F7-9A28-249518ED11AF}" type="presParOf" srcId="{0F986CC1-02FD-4E15-B134-4CA9D645EA8C}" destId="{74FCF55E-C3A3-4D7E-A429-72B97591DC36}" srcOrd="1" destOrd="0" presId="urn:microsoft.com/office/officeart/2005/8/layout/hierarchy1"/>
    <dgm:cxn modelId="{AD20F83C-9116-4675-8811-E8FB21E542B3}" type="presParOf" srcId="{FBFDF6FF-BC30-49B4-B8CC-872F86EAAF0F}" destId="{3C746D40-FFC0-47AC-A0B7-3D75355866E6}" srcOrd="2" destOrd="0" presId="urn:microsoft.com/office/officeart/2005/8/layout/hierarchy1"/>
    <dgm:cxn modelId="{302D3EDB-D2D0-447F-A756-6ED542FC02EE}" type="presParOf" srcId="{FBFDF6FF-BC30-49B4-B8CC-872F86EAAF0F}" destId="{216CC62E-E644-4140-980D-BBA91B9D1BD1}" srcOrd="3" destOrd="0" presId="urn:microsoft.com/office/officeart/2005/8/layout/hierarchy1"/>
    <dgm:cxn modelId="{8B441568-4412-421A-8181-8F61E75CBCBD}" type="presParOf" srcId="{216CC62E-E644-4140-980D-BBA91B9D1BD1}" destId="{D4DE074A-0ADC-4E3E-B383-DECC36ECEDFA}" srcOrd="0" destOrd="0" presId="urn:microsoft.com/office/officeart/2005/8/layout/hierarchy1"/>
    <dgm:cxn modelId="{34D0B81B-BDBF-480A-9519-3F26EC7C2DDC}" type="presParOf" srcId="{D4DE074A-0ADC-4E3E-B383-DECC36ECEDFA}" destId="{72CDA18E-F93E-4A15-AAF6-8615D451FA1B}" srcOrd="0" destOrd="0" presId="urn:microsoft.com/office/officeart/2005/8/layout/hierarchy1"/>
    <dgm:cxn modelId="{983BF3A0-6D88-498C-B8B8-5E21917D7617}" type="presParOf" srcId="{D4DE074A-0ADC-4E3E-B383-DECC36ECEDFA}" destId="{C8048E62-9440-4B6B-8550-D287688AC2B2}" srcOrd="1" destOrd="0" presId="urn:microsoft.com/office/officeart/2005/8/layout/hierarchy1"/>
    <dgm:cxn modelId="{9DA90A60-5B99-4A4D-B48E-A188B99285F1}" type="presParOf" srcId="{216CC62E-E644-4140-980D-BBA91B9D1BD1}" destId="{FA793901-6177-4C10-BF6F-1D45B723277F}" srcOrd="1" destOrd="0" presId="urn:microsoft.com/office/officeart/2005/8/layout/hierarchy1"/>
    <dgm:cxn modelId="{73C407FB-742C-4814-9275-14347FDAB015}" type="presParOf" srcId="{FBFDF6FF-BC30-49B4-B8CC-872F86EAAF0F}" destId="{57E8F583-229D-4ACC-87E7-E49718BBBF34}" srcOrd="4" destOrd="0" presId="urn:microsoft.com/office/officeart/2005/8/layout/hierarchy1"/>
    <dgm:cxn modelId="{7FF114E5-749B-4587-A2CF-8021A356A9BA}" type="presParOf" srcId="{FBFDF6FF-BC30-49B4-B8CC-872F86EAAF0F}" destId="{21D109A8-A2F1-4DDC-984D-7242714D0D8C}" srcOrd="5" destOrd="0" presId="urn:microsoft.com/office/officeart/2005/8/layout/hierarchy1"/>
    <dgm:cxn modelId="{3828D6BA-64E8-469B-A839-4601E60E3D47}" type="presParOf" srcId="{21D109A8-A2F1-4DDC-984D-7242714D0D8C}" destId="{EEA55DD7-754A-400A-BAD4-5991304A1214}" srcOrd="0" destOrd="0" presId="urn:microsoft.com/office/officeart/2005/8/layout/hierarchy1"/>
    <dgm:cxn modelId="{BA280AB9-1AE8-4B2A-A2BC-0CDBEE9DC52E}" type="presParOf" srcId="{EEA55DD7-754A-400A-BAD4-5991304A1214}" destId="{7F212563-0841-4161-B856-C456D0B310B0}" srcOrd="0" destOrd="0" presId="urn:microsoft.com/office/officeart/2005/8/layout/hierarchy1"/>
    <dgm:cxn modelId="{56F80F34-C007-4479-8B80-4F45A8C184A5}" type="presParOf" srcId="{EEA55DD7-754A-400A-BAD4-5991304A1214}" destId="{816397A4-CAFC-44D9-9F0D-47C54827C1A9}" srcOrd="1" destOrd="0" presId="urn:microsoft.com/office/officeart/2005/8/layout/hierarchy1"/>
    <dgm:cxn modelId="{FD183FF6-CC4C-4EE3-B327-BB1658BD3576}" type="presParOf" srcId="{21D109A8-A2F1-4DDC-984D-7242714D0D8C}" destId="{9747BC01-2C45-423A-94B5-FB9ED9DA1A47}" srcOrd="1" destOrd="0" presId="urn:microsoft.com/office/officeart/2005/8/layout/hierarchy1"/>
    <dgm:cxn modelId="{7BEC87DC-B8B9-4571-8E7A-8D49B901268B}" type="presParOf" srcId="{FBFDF6FF-BC30-49B4-B8CC-872F86EAAF0F}" destId="{31A533F5-6C1C-4733-B199-A6F536B2DB29}" srcOrd="6" destOrd="0" presId="urn:microsoft.com/office/officeart/2005/8/layout/hierarchy1"/>
    <dgm:cxn modelId="{235E1BCD-0524-49F3-89CF-72867CD12A37}" type="presParOf" srcId="{FBFDF6FF-BC30-49B4-B8CC-872F86EAAF0F}" destId="{8926B8BD-C175-4606-927F-3C2885EBD8E6}" srcOrd="7" destOrd="0" presId="urn:microsoft.com/office/officeart/2005/8/layout/hierarchy1"/>
    <dgm:cxn modelId="{8143A78E-C6B6-4254-9806-D4B88F2C25EC}" type="presParOf" srcId="{8926B8BD-C175-4606-927F-3C2885EBD8E6}" destId="{FC358B46-9BB6-431B-9827-42CE65D70E48}" srcOrd="0" destOrd="0" presId="urn:microsoft.com/office/officeart/2005/8/layout/hierarchy1"/>
    <dgm:cxn modelId="{582698A8-8383-49AA-AC65-3626C1B35331}" type="presParOf" srcId="{FC358B46-9BB6-431B-9827-42CE65D70E48}" destId="{F36716B2-84A8-4835-9756-27224AECF577}" srcOrd="0" destOrd="0" presId="urn:microsoft.com/office/officeart/2005/8/layout/hierarchy1"/>
    <dgm:cxn modelId="{4C6B3079-420F-49FC-8165-7F2E121B1984}" type="presParOf" srcId="{FC358B46-9BB6-431B-9827-42CE65D70E48}" destId="{2A6B49A3-5DF8-47FF-A813-1ADFA2BC13CC}" srcOrd="1" destOrd="0" presId="urn:microsoft.com/office/officeart/2005/8/layout/hierarchy1"/>
    <dgm:cxn modelId="{7D4711F3-ED43-40F0-B804-971643724CC8}" type="presParOf" srcId="{8926B8BD-C175-4606-927F-3C2885EBD8E6}" destId="{1DFDDAAF-DFF9-4CCF-80BF-5F4429790835}" srcOrd="1" destOrd="0" presId="urn:microsoft.com/office/officeart/2005/8/layout/hierarchy1"/>
    <dgm:cxn modelId="{A3C7E9E6-C894-4F91-953F-614FC131E997}" type="presParOf" srcId="{FBFDF6FF-BC30-49B4-B8CC-872F86EAAF0F}" destId="{671F3D81-9542-4B74-8288-B0BBC54CE25A}" srcOrd="8" destOrd="0" presId="urn:microsoft.com/office/officeart/2005/8/layout/hierarchy1"/>
    <dgm:cxn modelId="{3A64762D-175F-45E6-A460-0C258F49B322}" type="presParOf" srcId="{FBFDF6FF-BC30-49B4-B8CC-872F86EAAF0F}" destId="{87737E41-DDDC-42C4-961A-581F75B823BF}" srcOrd="9" destOrd="0" presId="urn:microsoft.com/office/officeart/2005/8/layout/hierarchy1"/>
    <dgm:cxn modelId="{7DA972B4-003D-4E40-8611-CFFD6E465EC0}" type="presParOf" srcId="{87737E41-DDDC-42C4-961A-581F75B823BF}" destId="{8A0EC7C8-A180-49D8-A498-48CD6A872C45}" srcOrd="0" destOrd="0" presId="urn:microsoft.com/office/officeart/2005/8/layout/hierarchy1"/>
    <dgm:cxn modelId="{4E6313C5-5816-4DEE-ADE8-D6B7AC899064}" type="presParOf" srcId="{8A0EC7C8-A180-49D8-A498-48CD6A872C45}" destId="{F8C57467-8191-458B-BB0D-2465AD714DEF}" srcOrd="0" destOrd="0" presId="urn:microsoft.com/office/officeart/2005/8/layout/hierarchy1"/>
    <dgm:cxn modelId="{7F24F3A3-F8F2-4090-AFB0-FD053F3A78C8}" type="presParOf" srcId="{8A0EC7C8-A180-49D8-A498-48CD6A872C45}" destId="{B0F338F3-CC21-410D-8E23-374665390294}" srcOrd="1" destOrd="0" presId="urn:microsoft.com/office/officeart/2005/8/layout/hierarchy1"/>
    <dgm:cxn modelId="{9CE03E67-A09A-466E-BDB4-3A2805F0B88B}" type="presParOf" srcId="{87737E41-DDDC-42C4-961A-581F75B823BF}" destId="{B71B37E5-D6C1-4E78-A156-425EFAE0AC4B}" srcOrd="1" destOrd="0" presId="urn:microsoft.com/office/officeart/2005/8/layout/hierarchy1"/>
    <dgm:cxn modelId="{873B496F-B6FD-4D26-B0FD-B108BED14FFA}" type="presParOf" srcId="{82BD58E8-2DD7-49D9-8D71-043E067E0F19}" destId="{4D9105A3-BE21-4D0A-A9B9-3BC8A49A7BD8}" srcOrd="2" destOrd="0" presId="urn:microsoft.com/office/officeart/2005/8/layout/hierarchy1"/>
    <dgm:cxn modelId="{36BFA4DB-977B-475F-B8E3-1F153554D973}" type="presParOf" srcId="{82BD58E8-2DD7-49D9-8D71-043E067E0F19}" destId="{72B2A7DF-8BDE-45CE-AFCB-F5085630E05F}" srcOrd="3" destOrd="0" presId="urn:microsoft.com/office/officeart/2005/8/layout/hierarchy1"/>
    <dgm:cxn modelId="{9939B55A-2D38-4538-99DA-F95ECC1237B8}" type="presParOf" srcId="{72B2A7DF-8BDE-45CE-AFCB-F5085630E05F}" destId="{6AE76063-16BD-4F05-B4D8-F93F53E56DCB}" srcOrd="0" destOrd="0" presId="urn:microsoft.com/office/officeart/2005/8/layout/hierarchy1"/>
    <dgm:cxn modelId="{326E03DB-268F-4570-813A-2A7144D50ACD}" type="presParOf" srcId="{6AE76063-16BD-4F05-B4D8-F93F53E56DCB}" destId="{6CC186E0-3ACB-4B75-8DEE-A63BDF6BF971}" srcOrd="0" destOrd="0" presId="urn:microsoft.com/office/officeart/2005/8/layout/hierarchy1"/>
    <dgm:cxn modelId="{509824C0-402F-4B6B-93C5-7B5701A7E9C6}" type="presParOf" srcId="{6AE76063-16BD-4F05-B4D8-F93F53E56DCB}" destId="{24920EF5-645E-440A-91B0-5B650057194F}" srcOrd="1" destOrd="0" presId="urn:microsoft.com/office/officeart/2005/8/layout/hierarchy1"/>
    <dgm:cxn modelId="{0821BD57-D78D-4BBD-91A3-D4A5AC82328C}" type="presParOf" srcId="{72B2A7DF-8BDE-45CE-AFCB-F5085630E05F}" destId="{18D9298B-80F1-4ACE-9E2E-54FCC726AB6D}" srcOrd="1" destOrd="0" presId="urn:microsoft.com/office/officeart/2005/8/layout/hierarchy1"/>
    <dgm:cxn modelId="{E5CD8ECD-C7A3-4ED3-BBFC-1722D33501C9}" type="presParOf" srcId="{18D9298B-80F1-4ACE-9E2E-54FCC726AB6D}" destId="{08BF22D7-CA93-443D-9BC8-E850A074AA42}" srcOrd="0" destOrd="0" presId="urn:microsoft.com/office/officeart/2005/8/layout/hierarchy1"/>
    <dgm:cxn modelId="{4F1E40E9-E2B3-4C0C-AFF5-E1C90096FC6A}" type="presParOf" srcId="{18D9298B-80F1-4ACE-9E2E-54FCC726AB6D}" destId="{65FFAFC2-CA97-417A-BA74-43E007B0CE0B}" srcOrd="1" destOrd="0" presId="urn:microsoft.com/office/officeart/2005/8/layout/hierarchy1"/>
    <dgm:cxn modelId="{7BD1D852-B589-4544-83EE-4A14E3299FD6}" type="presParOf" srcId="{65FFAFC2-CA97-417A-BA74-43E007B0CE0B}" destId="{B2505059-890C-4E46-8C92-FDFA497F834E}" srcOrd="0" destOrd="0" presId="urn:microsoft.com/office/officeart/2005/8/layout/hierarchy1"/>
    <dgm:cxn modelId="{7D1CC72F-59D4-494E-B311-30F0540F2920}" type="presParOf" srcId="{B2505059-890C-4E46-8C92-FDFA497F834E}" destId="{ED496C6E-F6F9-450B-B636-BFCE5E153753}" srcOrd="0" destOrd="0" presId="urn:microsoft.com/office/officeart/2005/8/layout/hierarchy1"/>
    <dgm:cxn modelId="{6555923B-1065-492F-A67E-458D643FFCA8}" type="presParOf" srcId="{B2505059-890C-4E46-8C92-FDFA497F834E}" destId="{8D9B953C-032C-4FC5-94B9-9E148104B4AE}" srcOrd="1" destOrd="0" presId="urn:microsoft.com/office/officeart/2005/8/layout/hierarchy1"/>
    <dgm:cxn modelId="{096ADA5A-0ECB-47BB-A341-560F6B278ADD}" type="presParOf" srcId="{65FFAFC2-CA97-417A-BA74-43E007B0CE0B}" destId="{44D8E3E3-EFA7-4993-8E20-9FFDABC624F2}" srcOrd="1" destOrd="0" presId="urn:microsoft.com/office/officeart/2005/8/layout/hierarchy1"/>
    <dgm:cxn modelId="{F84D8637-0338-47A2-BA8F-B255DFB0BC1D}" type="presParOf" srcId="{18D9298B-80F1-4ACE-9E2E-54FCC726AB6D}" destId="{E68DB68C-3406-48F5-A98C-EC0DA9F2AB02}" srcOrd="2" destOrd="0" presId="urn:microsoft.com/office/officeart/2005/8/layout/hierarchy1"/>
    <dgm:cxn modelId="{C40B8D5D-57CD-42A0-BD07-FFCF3B1D1D97}" type="presParOf" srcId="{18D9298B-80F1-4ACE-9E2E-54FCC726AB6D}" destId="{568BB1D4-0429-4C90-A40F-15A0B0FC342E}" srcOrd="3" destOrd="0" presId="urn:microsoft.com/office/officeart/2005/8/layout/hierarchy1"/>
    <dgm:cxn modelId="{5257414F-E6BA-4A33-B082-63B332BFB2C9}" type="presParOf" srcId="{568BB1D4-0429-4C90-A40F-15A0B0FC342E}" destId="{694B8667-D994-4647-BDE9-9F0241991C2C}" srcOrd="0" destOrd="0" presId="urn:microsoft.com/office/officeart/2005/8/layout/hierarchy1"/>
    <dgm:cxn modelId="{85D35D6D-6966-4D51-AF88-1B5337BB6A0C}" type="presParOf" srcId="{694B8667-D994-4647-BDE9-9F0241991C2C}" destId="{9A23A1E2-AE8A-41FA-BD0B-B5BF80A31A14}" srcOrd="0" destOrd="0" presId="urn:microsoft.com/office/officeart/2005/8/layout/hierarchy1"/>
    <dgm:cxn modelId="{0B77CEE8-3477-472F-8B33-963831268A82}" type="presParOf" srcId="{694B8667-D994-4647-BDE9-9F0241991C2C}" destId="{F5E66DE1-6AA3-403B-A929-BCC25960F012}" srcOrd="1" destOrd="0" presId="urn:microsoft.com/office/officeart/2005/8/layout/hierarchy1"/>
    <dgm:cxn modelId="{56809F0E-AADF-41D5-B88D-A662753519A0}" type="presParOf" srcId="{568BB1D4-0429-4C90-A40F-15A0B0FC342E}" destId="{4B7E64E0-2EF8-495E-A3D5-F1A0BC323729}" srcOrd="1" destOrd="0" presId="urn:microsoft.com/office/officeart/2005/8/layout/hierarchy1"/>
    <dgm:cxn modelId="{A3647E08-C2EC-42B2-9BB7-97F740F19273}" type="presParOf" srcId="{18D9298B-80F1-4ACE-9E2E-54FCC726AB6D}" destId="{94E0E12F-E9B8-4C08-A7CA-E76ED58953F9}" srcOrd="4" destOrd="0" presId="urn:microsoft.com/office/officeart/2005/8/layout/hierarchy1"/>
    <dgm:cxn modelId="{B9966CB6-D17E-4722-93AB-23F14B1EBA63}" type="presParOf" srcId="{18D9298B-80F1-4ACE-9E2E-54FCC726AB6D}" destId="{3FEC7179-7A1B-475B-9BDF-C3DEC7F9260B}" srcOrd="5" destOrd="0" presId="urn:microsoft.com/office/officeart/2005/8/layout/hierarchy1"/>
    <dgm:cxn modelId="{28EF90AF-E22A-4355-96D9-9A7916E9CB79}" type="presParOf" srcId="{3FEC7179-7A1B-475B-9BDF-C3DEC7F9260B}" destId="{C4D66ADC-A4B0-43A4-9A44-659601F74F43}" srcOrd="0" destOrd="0" presId="urn:microsoft.com/office/officeart/2005/8/layout/hierarchy1"/>
    <dgm:cxn modelId="{7232ECA5-5455-4E7D-9815-1AFA5B0E00C0}" type="presParOf" srcId="{C4D66ADC-A4B0-43A4-9A44-659601F74F43}" destId="{F3737925-5D3C-4DC6-A6CE-1DEE221FE554}" srcOrd="0" destOrd="0" presId="urn:microsoft.com/office/officeart/2005/8/layout/hierarchy1"/>
    <dgm:cxn modelId="{51FC9CCE-0395-450C-94CE-AACD8005F254}" type="presParOf" srcId="{C4D66ADC-A4B0-43A4-9A44-659601F74F43}" destId="{F09B7A51-22CF-46D8-9613-3348D02FE138}" srcOrd="1" destOrd="0" presId="urn:microsoft.com/office/officeart/2005/8/layout/hierarchy1"/>
    <dgm:cxn modelId="{E7605880-8B0A-4FFF-8C12-09D5EAEF1C70}" type="presParOf" srcId="{3FEC7179-7A1B-475B-9BDF-C3DEC7F9260B}" destId="{D7DEAF68-5DA0-4B7D-A272-9EDA6AB8A8C7}" srcOrd="1" destOrd="0" presId="urn:microsoft.com/office/officeart/2005/8/layout/hierarchy1"/>
    <dgm:cxn modelId="{5AE9391A-082D-4448-9170-9D6E92846770}" type="presParOf" srcId="{18D9298B-80F1-4ACE-9E2E-54FCC726AB6D}" destId="{71BC2662-6DA1-4ABC-9D67-DD90E82BE7D3}" srcOrd="6" destOrd="0" presId="urn:microsoft.com/office/officeart/2005/8/layout/hierarchy1"/>
    <dgm:cxn modelId="{48E28B17-3FDC-4657-AD60-1BAD4CCC23A3}" type="presParOf" srcId="{18D9298B-80F1-4ACE-9E2E-54FCC726AB6D}" destId="{A9369A2C-43F5-4428-8089-34E32E999C29}" srcOrd="7" destOrd="0" presId="urn:microsoft.com/office/officeart/2005/8/layout/hierarchy1"/>
    <dgm:cxn modelId="{C2E7D937-55DF-4B52-B592-25D3B445C444}" type="presParOf" srcId="{A9369A2C-43F5-4428-8089-34E32E999C29}" destId="{229F46DE-3F71-466E-92BB-3B3E34641885}" srcOrd="0" destOrd="0" presId="urn:microsoft.com/office/officeart/2005/8/layout/hierarchy1"/>
    <dgm:cxn modelId="{7BFE8036-3CAC-4D22-9AF0-4C06E6FA1FFD}" type="presParOf" srcId="{229F46DE-3F71-466E-92BB-3B3E34641885}" destId="{02D913D6-AA7D-4AAE-BE4F-939A32B56B10}" srcOrd="0" destOrd="0" presId="urn:microsoft.com/office/officeart/2005/8/layout/hierarchy1"/>
    <dgm:cxn modelId="{164CDACA-BABD-4DE2-B5C7-51055C8A8974}" type="presParOf" srcId="{229F46DE-3F71-466E-92BB-3B3E34641885}" destId="{D7BE6F33-7735-4721-BBD8-B96307F51FE8}" srcOrd="1" destOrd="0" presId="urn:microsoft.com/office/officeart/2005/8/layout/hierarchy1"/>
    <dgm:cxn modelId="{BCAC0E0A-4D76-4155-B2A2-AB3A89D1E459}" type="presParOf" srcId="{A9369A2C-43F5-4428-8089-34E32E999C29}" destId="{172DF680-2FBA-4FB1-8329-655FE098D7B5}" srcOrd="1" destOrd="0" presId="urn:microsoft.com/office/officeart/2005/8/layout/hierarchy1"/>
    <dgm:cxn modelId="{F124895B-FD7D-42FF-9324-FC7BD6CB379F}" type="presParOf" srcId="{82BD58E8-2DD7-49D9-8D71-043E067E0F19}" destId="{ED1B5C64-063C-490D-94C4-4A6CBE2DF76B}" srcOrd="4" destOrd="0" presId="urn:microsoft.com/office/officeart/2005/8/layout/hierarchy1"/>
    <dgm:cxn modelId="{11B0EB2C-3475-458E-B145-C031D47343A7}" type="presParOf" srcId="{82BD58E8-2DD7-49D9-8D71-043E067E0F19}" destId="{49365FF1-B886-442F-95D0-E5D4B939AE78}" srcOrd="5" destOrd="0" presId="urn:microsoft.com/office/officeart/2005/8/layout/hierarchy1"/>
    <dgm:cxn modelId="{5B7D8014-B112-487C-9205-72D659551DC4}" type="presParOf" srcId="{49365FF1-B886-442F-95D0-E5D4B939AE78}" destId="{4379500F-BF17-41E7-BE69-D4C03B56CC2B}" srcOrd="0" destOrd="0" presId="urn:microsoft.com/office/officeart/2005/8/layout/hierarchy1"/>
    <dgm:cxn modelId="{70CBB290-D158-4CD5-BC5D-57DEFD9BA90B}" type="presParOf" srcId="{4379500F-BF17-41E7-BE69-D4C03B56CC2B}" destId="{4DDCDE42-3170-478A-8C59-B8DFF460BEA0}" srcOrd="0" destOrd="0" presId="urn:microsoft.com/office/officeart/2005/8/layout/hierarchy1"/>
    <dgm:cxn modelId="{A1DDA6D2-CABD-4AC7-B2EB-35C8DA3AF3C2}" type="presParOf" srcId="{4379500F-BF17-41E7-BE69-D4C03B56CC2B}" destId="{881E53FA-C847-4BE9-9665-D6D29D4CA96C}" srcOrd="1" destOrd="0" presId="urn:microsoft.com/office/officeart/2005/8/layout/hierarchy1"/>
    <dgm:cxn modelId="{C9EE6D3C-551F-4733-9395-C02D2122AAA5}" type="presParOf" srcId="{49365FF1-B886-442F-95D0-E5D4B939AE78}" destId="{ED519971-41E1-4958-A219-BF646B5D0ABB}" srcOrd="1" destOrd="0" presId="urn:microsoft.com/office/officeart/2005/8/layout/hierarchy1"/>
    <dgm:cxn modelId="{8DA03F36-EA14-406E-B388-F4667FFC3106}" type="presParOf" srcId="{ED519971-41E1-4958-A219-BF646B5D0ABB}" destId="{AC382AFD-4E13-422F-968F-4A573A7EADFA}" srcOrd="0" destOrd="0" presId="urn:microsoft.com/office/officeart/2005/8/layout/hierarchy1"/>
    <dgm:cxn modelId="{3501AE9A-C7D4-450C-B803-6172B51879E2}" type="presParOf" srcId="{ED519971-41E1-4958-A219-BF646B5D0ABB}" destId="{78389CDB-ABA6-48B2-A2B1-9E3F420AC706}" srcOrd="1" destOrd="0" presId="urn:microsoft.com/office/officeart/2005/8/layout/hierarchy1"/>
    <dgm:cxn modelId="{0A748194-5A50-492C-B895-4869567FD8DA}" type="presParOf" srcId="{78389CDB-ABA6-48B2-A2B1-9E3F420AC706}" destId="{B34066C5-7578-4894-BF5C-0FC922261C41}" srcOrd="0" destOrd="0" presId="urn:microsoft.com/office/officeart/2005/8/layout/hierarchy1"/>
    <dgm:cxn modelId="{D2F49A8D-0F25-4533-8015-B346B1DA2BE5}" type="presParOf" srcId="{B34066C5-7578-4894-BF5C-0FC922261C41}" destId="{DEE809AC-AA00-4FF4-BE9D-03FF65C7E97B}" srcOrd="0" destOrd="0" presId="urn:microsoft.com/office/officeart/2005/8/layout/hierarchy1"/>
    <dgm:cxn modelId="{10D7BBFF-77B5-4485-A5C7-CA32FFF3B51B}" type="presParOf" srcId="{B34066C5-7578-4894-BF5C-0FC922261C41}" destId="{E7939DCB-015A-4B63-AA51-2A42872DE1C2}" srcOrd="1" destOrd="0" presId="urn:microsoft.com/office/officeart/2005/8/layout/hierarchy1"/>
    <dgm:cxn modelId="{16F7207F-33AA-4C35-9251-8F67C3C90286}" type="presParOf" srcId="{78389CDB-ABA6-48B2-A2B1-9E3F420AC706}" destId="{3B5ED58F-B0AF-466A-80C0-4F714E2F107E}" srcOrd="1" destOrd="0" presId="urn:microsoft.com/office/officeart/2005/8/layout/hierarchy1"/>
    <dgm:cxn modelId="{CAD5124D-96ED-4310-A25E-6FB2A73E223C}" type="presParOf" srcId="{ED519971-41E1-4958-A219-BF646B5D0ABB}" destId="{890939CA-1507-4A33-8FCF-F3F1479720CF}" srcOrd="2" destOrd="0" presId="urn:microsoft.com/office/officeart/2005/8/layout/hierarchy1"/>
    <dgm:cxn modelId="{20DDCE22-D9DB-41CB-B785-7F4A43D237C5}" type="presParOf" srcId="{ED519971-41E1-4958-A219-BF646B5D0ABB}" destId="{77C5E7AE-2E73-497F-94FC-F930B93B003C}" srcOrd="3" destOrd="0" presId="urn:microsoft.com/office/officeart/2005/8/layout/hierarchy1"/>
    <dgm:cxn modelId="{29C2895D-F6DF-4F2A-9ACE-EE290C8C5DAF}" type="presParOf" srcId="{77C5E7AE-2E73-497F-94FC-F930B93B003C}" destId="{8C91B2DD-2468-4A0C-8594-5C3817BC7E6E}" srcOrd="0" destOrd="0" presId="urn:microsoft.com/office/officeart/2005/8/layout/hierarchy1"/>
    <dgm:cxn modelId="{751A448D-0DF7-45D8-A541-021208B543E8}" type="presParOf" srcId="{8C91B2DD-2468-4A0C-8594-5C3817BC7E6E}" destId="{A0708B9D-0421-404D-9B95-4530D3F18D16}" srcOrd="0" destOrd="0" presId="urn:microsoft.com/office/officeart/2005/8/layout/hierarchy1"/>
    <dgm:cxn modelId="{1C13D163-501D-4392-BAAF-3B33C004FFE6}" type="presParOf" srcId="{8C91B2DD-2468-4A0C-8594-5C3817BC7E6E}" destId="{EC68F569-2853-4BD7-B439-D33DFE52B986}" srcOrd="1" destOrd="0" presId="urn:microsoft.com/office/officeart/2005/8/layout/hierarchy1"/>
    <dgm:cxn modelId="{0B926DFC-C2E3-4F29-A8ED-76594F6BDF94}" type="presParOf" srcId="{77C5E7AE-2E73-497F-94FC-F930B93B003C}" destId="{430DBB05-2D49-4E08-9F59-EA7DC67D5A2B}" srcOrd="1" destOrd="0" presId="urn:microsoft.com/office/officeart/2005/8/layout/hierarchy1"/>
    <dgm:cxn modelId="{AA268D7F-F9D8-4F59-A342-C6A059B654CB}" type="presParOf" srcId="{ED519971-41E1-4958-A219-BF646B5D0ABB}" destId="{CA4F916B-50E5-4A35-9164-D5FAF38595F8}" srcOrd="4" destOrd="0" presId="urn:microsoft.com/office/officeart/2005/8/layout/hierarchy1"/>
    <dgm:cxn modelId="{95DE505C-69F8-4339-AA69-6FBC5DE7A013}" type="presParOf" srcId="{ED519971-41E1-4958-A219-BF646B5D0ABB}" destId="{D56B7526-5AA0-4298-A4C7-1C0956133E53}" srcOrd="5" destOrd="0" presId="urn:microsoft.com/office/officeart/2005/8/layout/hierarchy1"/>
    <dgm:cxn modelId="{F049D857-D66D-424B-B2EB-C3FF83CC4A18}" type="presParOf" srcId="{D56B7526-5AA0-4298-A4C7-1C0956133E53}" destId="{91A9BA55-7F54-4639-B527-1C006DACCFAA}" srcOrd="0" destOrd="0" presId="urn:microsoft.com/office/officeart/2005/8/layout/hierarchy1"/>
    <dgm:cxn modelId="{B679B091-858E-4942-A7D1-112D4609227A}" type="presParOf" srcId="{91A9BA55-7F54-4639-B527-1C006DACCFAA}" destId="{6BF135A9-A63F-4B57-9449-9B99A10BB4FF}" srcOrd="0" destOrd="0" presId="urn:microsoft.com/office/officeart/2005/8/layout/hierarchy1"/>
    <dgm:cxn modelId="{0865DC1B-CF58-4B6A-852F-E7B844976EF8}" type="presParOf" srcId="{91A9BA55-7F54-4639-B527-1C006DACCFAA}" destId="{464214E6-8AD8-47EC-8EE9-338C04D7F1C0}" srcOrd="1" destOrd="0" presId="urn:microsoft.com/office/officeart/2005/8/layout/hierarchy1"/>
    <dgm:cxn modelId="{B63016C5-84FA-457A-B5A3-79BB5ED438B1}" type="presParOf" srcId="{D56B7526-5AA0-4298-A4C7-1C0956133E53}" destId="{D0A9AB70-4C3D-4658-9341-DC5FF71C7051}" srcOrd="1" destOrd="0" presId="urn:microsoft.com/office/officeart/2005/8/layout/hierarchy1"/>
    <dgm:cxn modelId="{BF3DEF27-02D1-416E-BC47-044224C4EB2C}" type="presParOf" srcId="{ED519971-41E1-4958-A219-BF646B5D0ABB}" destId="{69477CC1-016A-4B85-85FA-C51E644778D4}" srcOrd="6" destOrd="0" presId="urn:microsoft.com/office/officeart/2005/8/layout/hierarchy1"/>
    <dgm:cxn modelId="{A88B6D1B-4E01-485A-987A-D544A8CC0435}" type="presParOf" srcId="{ED519971-41E1-4958-A219-BF646B5D0ABB}" destId="{70C71D55-6BAF-41F6-889F-E1278E25246E}" srcOrd="7" destOrd="0" presId="urn:microsoft.com/office/officeart/2005/8/layout/hierarchy1"/>
    <dgm:cxn modelId="{31CA0EA9-0F57-432B-B67B-57CD83C4D010}" type="presParOf" srcId="{70C71D55-6BAF-41F6-889F-E1278E25246E}" destId="{2B5EB5A2-95D4-4717-A52D-08A210A457ED}" srcOrd="0" destOrd="0" presId="urn:microsoft.com/office/officeart/2005/8/layout/hierarchy1"/>
    <dgm:cxn modelId="{47F3BD94-CC32-473F-9703-658C0777335E}" type="presParOf" srcId="{2B5EB5A2-95D4-4717-A52D-08A210A457ED}" destId="{80767F3B-85F2-40ED-9631-340BE2E9454E}" srcOrd="0" destOrd="0" presId="urn:microsoft.com/office/officeart/2005/8/layout/hierarchy1"/>
    <dgm:cxn modelId="{872B5630-5AF3-4456-8B42-D61F2C09573B}" type="presParOf" srcId="{2B5EB5A2-95D4-4717-A52D-08A210A457ED}" destId="{12D1A42B-8F7C-4198-9552-0689B818B07F}" srcOrd="1" destOrd="0" presId="urn:microsoft.com/office/officeart/2005/8/layout/hierarchy1"/>
    <dgm:cxn modelId="{7621A8FC-822A-42BC-A573-B878DE5B06F8}" type="presParOf" srcId="{70C71D55-6BAF-41F6-889F-E1278E25246E}" destId="{EA81B77F-C250-490D-830A-284835F61112}" srcOrd="1" destOrd="0" presId="urn:microsoft.com/office/officeart/2005/8/layout/hierarchy1"/>
    <dgm:cxn modelId="{74C0A89A-4B72-47C7-9646-576E840F020E}" type="presParOf" srcId="{ED519971-41E1-4958-A219-BF646B5D0ABB}" destId="{9DA21214-3CF0-4C9F-9253-766FF2010BB1}" srcOrd="8" destOrd="0" presId="urn:microsoft.com/office/officeart/2005/8/layout/hierarchy1"/>
    <dgm:cxn modelId="{1E87BA85-99B9-440C-BA56-1CFE8E19B5D1}" type="presParOf" srcId="{ED519971-41E1-4958-A219-BF646B5D0ABB}" destId="{B6C1FB8F-CE8E-49BD-A0E0-55BEECEFD6DA}" srcOrd="9" destOrd="0" presId="urn:microsoft.com/office/officeart/2005/8/layout/hierarchy1"/>
    <dgm:cxn modelId="{687E90E4-93EA-4E46-9E5E-4D0B4308895D}" type="presParOf" srcId="{B6C1FB8F-CE8E-49BD-A0E0-55BEECEFD6DA}" destId="{3AB42BAC-6EA0-4433-9055-76C8222DF49A}" srcOrd="0" destOrd="0" presId="urn:microsoft.com/office/officeart/2005/8/layout/hierarchy1"/>
    <dgm:cxn modelId="{405F7826-58F7-4213-9344-F7F6342CB946}" type="presParOf" srcId="{3AB42BAC-6EA0-4433-9055-76C8222DF49A}" destId="{5F95CBDB-EBBF-4E27-AFE6-D9C03353A706}" srcOrd="0" destOrd="0" presId="urn:microsoft.com/office/officeart/2005/8/layout/hierarchy1"/>
    <dgm:cxn modelId="{D8111F8B-BCCB-40F6-A5F6-0D2ACED8887C}" type="presParOf" srcId="{3AB42BAC-6EA0-4433-9055-76C8222DF49A}" destId="{8757C155-0896-4AA8-96E5-4FAB1327AC25}" srcOrd="1" destOrd="0" presId="urn:microsoft.com/office/officeart/2005/8/layout/hierarchy1"/>
    <dgm:cxn modelId="{036C434F-734E-4970-8EEE-8A4C72C2AC24}" type="presParOf" srcId="{B6C1FB8F-CE8E-49BD-A0E0-55BEECEFD6DA}" destId="{8006D911-9C99-4DD2-BB3D-20D0ED37CA99}" srcOrd="1" destOrd="0" presId="urn:microsoft.com/office/officeart/2005/8/layout/hierarchy1"/>
    <dgm:cxn modelId="{3A733949-43E5-41A4-8CF0-85A956DD6ABC}" type="presParOf" srcId="{82BD58E8-2DD7-49D9-8D71-043E067E0F19}" destId="{998708CE-5712-4FDF-850C-8CF0DE1820D7}" srcOrd="6" destOrd="0" presId="urn:microsoft.com/office/officeart/2005/8/layout/hierarchy1"/>
    <dgm:cxn modelId="{8D25B50B-FCBF-47D4-BF1E-C1B4F0E0391B}" type="presParOf" srcId="{82BD58E8-2DD7-49D9-8D71-043E067E0F19}" destId="{B942C03B-4D87-4E94-B710-98FC116B8DB9}" srcOrd="7" destOrd="0" presId="urn:microsoft.com/office/officeart/2005/8/layout/hierarchy1"/>
    <dgm:cxn modelId="{25314533-2A30-4753-BA89-9E8CD1B7B87D}" type="presParOf" srcId="{B942C03B-4D87-4E94-B710-98FC116B8DB9}" destId="{F7ADCB58-B780-4322-9F18-84AB0E446C39}" srcOrd="0" destOrd="0" presId="urn:microsoft.com/office/officeart/2005/8/layout/hierarchy1"/>
    <dgm:cxn modelId="{F8029D2F-4DEF-482F-BED2-39C026DF0C3B}" type="presParOf" srcId="{F7ADCB58-B780-4322-9F18-84AB0E446C39}" destId="{0EA81318-F441-429F-A64B-5295A1424746}" srcOrd="0" destOrd="0" presId="urn:microsoft.com/office/officeart/2005/8/layout/hierarchy1"/>
    <dgm:cxn modelId="{DABED5D0-1CE4-450B-A1C0-2BAC192A6020}" type="presParOf" srcId="{F7ADCB58-B780-4322-9F18-84AB0E446C39}" destId="{47F5D948-DC12-47AA-BD15-D898EB714E26}" srcOrd="1" destOrd="0" presId="urn:microsoft.com/office/officeart/2005/8/layout/hierarchy1"/>
    <dgm:cxn modelId="{1651C53C-698E-494C-A82A-E0AEDB5D524B}" type="presParOf" srcId="{B942C03B-4D87-4E94-B710-98FC116B8DB9}" destId="{F8B1E47F-5B29-45D0-8D58-4218AF18E66B}" srcOrd="1" destOrd="0" presId="urn:microsoft.com/office/officeart/2005/8/layout/hierarchy1"/>
    <dgm:cxn modelId="{42C3C702-6562-4AB3-A7DB-45108BC41370}" type="presParOf" srcId="{F8B1E47F-5B29-45D0-8D58-4218AF18E66B}" destId="{6D175979-8836-44E2-ADDB-1E4F6CEA06ED}" srcOrd="0" destOrd="0" presId="urn:microsoft.com/office/officeart/2005/8/layout/hierarchy1"/>
    <dgm:cxn modelId="{CE34105F-3923-4C2A-B586-4AC2DE08BB8A}" type="presParOf" srcId="{F8B1E47F-5B29-45D0-8D58-4218AF18E66B}" destId="{0BF46E36-5376-409A-91A1-27188135E5F1}" srcOrd="1" destOrd="0" presId="urn:microsoft.com/office/officeart/2005/8/layout/hierarchy1"/>
    <dgm:cxn modelId="{714244E7-55EE-4215-9C9D-C2AD2F207134}" type="presParOf" srcId="{0BF46E36-5376-409A-91A1-27188135E5F1}" destId="{F6896E98-4CA2-4177-B4E4-A5A833EFB014}" srcOrd="0" destOrd="0" presId="urn:microsoft.com/office/officeart/2005/8/layout/hierarchy1"/>
    <dgm:cxn modelId="{C95F6677-B64E-461C-B226-66D6CC17F459}" type="presParOf" srcId="{F6896E98-4CA2-4177-B4E4-A5A833EFB014}" destId="{FF429DB0-8D19-45E2-8EEA-227B703090DA}" srcOrd="0" destOrd="0" presId="urn:microsoft.com/office/officeart/2005/8/layout/hierarchy1"/>
    <dgm:cxn modelId="{879DAC5D-8630-4401-87B4-2BD24CDB0998}" type="presParOf" srcId="{F6896E98-4CA2-4177-B4E4-A5A833EFB014}" destId="{9E9C70FF-2219-48C9-9DFD-38EA724DE534}" srcOrd="1" destOrd="0" presId="urn:microsoft.com/office/officeart/2005/8/layout/hierarchy1"/>
    <dgm:cxn modelId="{E5725C52-5387-4939-B30A-9F621308C574}" type="presParOf" srcId="{0BF46E36-5376-409A-91A1-27188135E5F1}" destId="{147C62A0-E16D-4635-A687-012A81A475EF}" srcOrd="1" destOrd="0" presId="urn:microsoft.com/office/officeart/2005/8/layout/hierarchy1"/>
    <dgm:cxn modelId="{F021C19D-1D3B-4F21-AFCB-81621F9486A7}" type="presParOf" srcId="{F8B1E47F-5B29-45D0-8D58-4218AF18E66B}" destId="{684B10F6-CBC4-46EC-93B0-BAB3CD7A67F8}" srcOrd="2" destOrd="0" presId="urn:microsoft.com/office/officeart/2005/8/layout/hierarchy1"/>
    <dgm:cxn modelId="{3BEA7F66-D1E1-4076-B583-140845350968}" type="presParOf" srcId="{F8B1E47F-5B29-45D0-8D58-4218AF18E66B}" destId="{EF0A0CA4-4579-4E74-95FB-4750418C4B56}" srcOrd="3" destOrd="0" presId="urn:microsoft.com/office/officeart/2005/8/layout/hierarchy1"/>
    <dgm:cxn modelId="{DAAB4CDE-5E82-46CE-89EC-E25F1DF3FC47}" type="presParOf" srcId="{EF0A0CA4-4579-4E74-95FB-4750418C4B56}" destId="{7CBDB49B-6BA6-49B0-838B-5E0670177746}" srcOrd="0" destOrd="0" presId="urn:microsoft.com/office/officeart/2005/8/layout/hierarchy1"/>
    <dgm:cxn modelId="{9FDC814B-85EA-43B7-8984-1D187DBCCAFB}" type="presParOf" srcId="{7CBDB49B-6BA6-49B0-838B-5E0670177746}" destId="{545EF8BA-D4EF-458D-AF53-0E0A62F6694F}" srcOrd="0" destOrd="0" presId="urn:microsoft.com/office/officeart/2005/8/layout/hierarchy1"/>
    <dgm:cxn modelId="{B2F90E26-C43B-4AEB-95F3-E7AB0C3BD122}" type="presParOf" srcId="{7CBDB49B-6BA6-49B0-838B-5E0670177746}" destId="{5A73C36D-509A-44B9-9F5C-10B3DB2F49A9}" srcOrd="1" destOrd="0" presId="urn:microsoft.com/office/officeart/2005/8/layout/hierarchy1"/>
    <dgm:cxn modelId="{E6B323D4-2A68-4290-A268-3F6A8EB50573}" type="presParOf" srcId="{EF0A0CA4-4579-4E74-95FB-4750418C4B56}" destId="{7283D971-351B-4905-A68F-A23D3540A734}" srcOrd="1" destOrd="0" presId="urn:microsoft.com/office/officeart/2005/8/layout/hierarchy1"/>
    <dgm:cxn modelId="{2904494F-5AC0-41CB-A851-F1AEA8F1485F}" type="presParOf" srcId="{82BD58E8-2DD7-49D9-8D71-043E067E0F19}" destId="{BDC085F9-A5A3-4EFF-90D5-2E4867F870EF}" srcOrd="8" destOrd="0" presId="urn:microsoft.com/office/officeart/2005/8/layout/hierarchy1"/>
    <dgm:cxn modelId="{F20AB3C4-E97C-4DE0-AB23-77433F17AE45}" type="presParOf" srcId="{82BD58E8-2DD7-49D9-8D71-043E067E0F19}" destId="{433384C0-3733-4FA0-AACA-9699B72E3C83}" srcOrd="9" destOrd="0" presId="urn:microsoft.com/office/officeart/2005/8/layout/hierarchy1"/>
    <dgm:cxn modelId="{04B90F46-2B14-44C6-94A7-4A29D1AADCC3}" type="presParOf" srcId="{433384C0-3733-4FA0-AACA-9699B72E3C83}" destId="{131C8E9A-F128-44D6-BCB5-2BA280A008F8}" srcOrd="0" destOrd="0" presId="urn:microsoft.com/office/officeart/2005/8/layout/hierarchy1"/>
    <dgm:cxn modelId="{D2B7ACB0-5A9E-4254-87EB-62D9BC226EBC}" type="presParOf" srcId="{131C8E9A-F128-44D6-BCB5-2BA280A008F8}" destId="{406CFAA8-65FE-4EDE-A661-7351255CD88F}" srcOrd="0" destOrd="0" presId="urn:microsoft.com/office/officeart/2005/8/layout/hierarchy1"/>
    <dgm:cxn modelId="{4082CA44-C014-4265-BC6F-B514FF15FCB2}" type="presParOf" srcId="{131C8E9A-F128-44D6-BCB5-2BA280A008F8}" destId="{FF31E301-C597-45F9-B1D0-90C7E1BC4702}" srcOrd="1" destOrd="0" presId="urn:microsoft.com/office/officeart/2005/8/layout/hierarchy1"/>
    <dgm:cxn modelId="{944CF844-F127-401C-9585-B348CCC49806}" type="presParOf" srcId="{433384C0-3733-4FA0-AACA-9699B72E3C83}" destId="{EA8B10E8-C211-4057-9054-BE7D5C248C09}" srcOrd="1" destOrd="0" presId="urn:microsoft.com/office/officeart/2005/8/layout/hierarchy1"/>
    <dgm:cxn modelId="{610A45B6-C86A-4C48-9AD1-BAFAF4C22A17}" type="presParOf" srcId="{EA8B10E8-C211-4057-9054-BE7D5C248C09}" destId="{456C5984-636A-4651-A401-BA72A845ED56}" srcOrd="0" destOrd="0" presId="urn:microsoft.com/office/officeart/2005/8/layout/hierarchy1"/>
    <dgm:cxn modelId="{3FE47FA9-B50D-4007-8BA4-70C34F1E2EB8}" type="presParOf" srcId="{EA8B10E8-C211-4057-9054-BE7D5C248C09}" destId="{07E6D687-5F2D-48FD-85CF-1A41C8DB4796}" srcOrd="1" destOrd="0" presId="urn:microsoft.com/office/officeart/2005/8/layout/hierarchy1"/>
    <dgm:cxn modelId="{6FA2EDA1-0984-4CAD-9C90-94C753A35B7C}" type="presParOf" srcId="{07E6D687-5F2D-48FD-85CF-1A41C8DB4796}" destId="{393348AC-D81C-4308-9DD2-C7C429C39485}" srcOrd="0" destOrd="0" presId="urn:microsoft.com/office/officeart/2005/8/layout/hierarchy1"/>
    <dgm:cxn modelId="{6F3A1AB1-5891-4839-8DFE-6E8C4E87AC81}" type="presParOf" srcId="{393348AC-D81C-4308-9DD2-C7C429C39485}" destId="{244826A4-AC1A-476E-A924-D399EF9C28DF}" srcOrd="0" destOrd="0" presId="urn:microsoft.com/office/officeart/2005/8/layout/hierarchy1"/>
    <dgm:cxn modelId="{49BC2E03-B631-4980-8F2E-2C8D12F02B8E}" type="presParOf" srcId="{393348AC-D81C-4308-9DD2-C7C429C39485}" destId="{4323D2BF-96E4-445D-AD71-AF3718B62FD1}" srcOrd="1" destOrd="0" presId="urn:microsoft.com/office/officeart/2005/8/layout/hierarchy1"/>
    <dgm:cxn modelId="{0DD20E6A-C595-4496-8892-1005B06195B4}" type="presParOf" srcId="{07E6D687-5F2D-48FD-85CF-1A41C8DB4796}" destId="{66E56016-6FE4-48E5-A589-508DAF243721}" srcOrd="1" destOrd="0" presId="urn:microsoft.com/office/officeart/2005/8/layout/hierarchy1"/>
    <dgm:cxn modelId="{256B2B93-6B23-4CD5-901A-7EBEF7DBA35C}" type="presParOf" srcId="{EA8B10E8-C211-4057-9054-BE7D5C248C09}" destId="{60A7CF62-BC93-4B6A-BD7D-A02CA41D6C65}" srcOrd="2" destOrd="0" presId="urn:microsoft.com/office/officeart/2005/8/layout/hierarchy1"/>
    <dgm:cxn modelId="{2267B62A-F2E4-41B4-90FC-BF9B26AF9E19}" type="presParOf" srcId="{EA8B10E8-C211-4057-9054-BE7D5C248C09}" destId="{15881485-BB2D-45F8-8B2B-F91A65D0B349}" srcOrd="3" destOrd="0" presId="urn:microsoft.com/office/officeart/2005/8/layout/hierarchy1"/>
    <dgm:cxn modelId="{54DD1EB3-D663-4529-8968-F8F8EBDD4117}" type="presParOf" srcId="{15881485-BB2D-45F8-8B2B-F91A65D0B349}" destId="{C5BAA2E8-0850-4CD7-8AD2-D3BB517C514F}" srcOrd="0" destOrd="0" presId="urn:microsoft.com/office/officeart/2005/8/layout/hierarchy1"/>
    <dgm:cxn modelId="{380D0EE6-59FD-4AEA-8EBC-BC8FE180FE3E}" type="presParOf" srcId="{C5BAA2E8-0850-4CD7-8AD2-D3BB517C514F}" destId="{482F5229-58B9-408D-8C9D-565A9C67B2E3}" srcOrd="0" destOrd="0" presId="urn:microsoft.com/office/officeart/2005/8/layout/hierarchy1"/>
    <dgm:cxn modelId="{74098667-BA12-4609-B955-F9B14D038A79}" type="presParOf" srcId="{C5BAA2E8-0850-4CD7-8AD2-D3BB517C514F}" destId="{F00527F9-6F94-4EAE-97F5-AB70521782F2}" srcOrd="1" destOrd="0" presId="urn:microsoft.com/office/officeart/2005/8/layout/hierarchy1"/>
    <dgm:cxn modelId="{A354DEB6-0023-4270-BF53-4F9C6D021A28}" type="presParOf" srcId="{15881485-BB2D-45F8-8B2B-F91A65D0B349}" destId="{DEA99FEA-AF65-4D84-B4B4-5E6E3C99F4AA}" srcOrd="1" destOrd="0" presId="urn:microsoft.com/office/officeart/2005/8/layout/hierarchy1"/>
    <dgm:cxn modelId="{EDE8A520-C400-44BA-ABDC-C9F60ABAF3B3}" type="presParOf" srcId="{EA8B10E8-C211-4057-9054-BE7D5C248C09}" destId="{A8E3858B-7DD4-4EA3-8F12-05631E1A9075}" srcOrd="4" destOrd="0" presId="urn:microsoft.com/office/officeart/2005/8/layout/hierarchy1"/>
    <dgm:cxn modelId="{36AAB9A6-8CCD-4F84-A087-97275AE64C22}" type="presParOf" srcId="{EA8B10E8-C211-4057-9054-BE7D5C248C09}" destId="{DFDB5706-8412-44BD-BB8B-85DF2F6D2BD3}" srcOrd="5" destOrd="0" presId="urn:microsoft.com/office/officeart/2005/8/layout/hierarchy1"/>
    <dgm:cxn modelId="{1AA99A35-1437-4AA3-8042-57B1E0F3172C}" type="presParOf" srcId="{DFDB5706-8412-44BD-BB8B-85DF2F6D2BD3}" destId="{C72757C5-CDB8-446C-B649-15C25E38AEA2}" srcOrd="0" destOrd="0" presId="urn:microsoft.com/office/officeart/2005/8/layout/hierarchy1"/>
    <dgm:cxn modelId="{CA2DBA2E-23B4-4362-AB01-F4EA701BCD85}" type="presParOf" srcId="{C72757C5-CDB8-446C-B649-15C25E38AEA2}" destId="{EDA2BD2B-15D5-436A-BE30-1B689047BA1D}" srcOrd="0" destOrd="0" presId="urn:microsoft.com/office/officeart/2005/8/layout/hierarchy1"/>
    <dgm:cxn modelId="{A580C08C-A141-47D5-9A66-B02FC4DD0941}" type="presParOf" srcId="{C72757C5-CDB8-446C-B649-15C25E38AEA2}" destId="{B5C18858-30FD-40B2-8C84-7E2555E78BDB}" srcOrd="1" destOrd="0" presId="urn:microsoft.com/office/officeart/2005/8/layout/hierarchy1"/>
    <dgm:cxn modelId="{D0FA65AA-4F52-4CE4-8484-BD6F1310BB82}" type="presParOf" srcId="{DFDB5706-8412-44BD-BB8B-85DF2F6D2BD3}" destId="{E793B23B-4EFE-4DC0-A069-B7B88AB01281}" srcOrd="1" destOrd="0" presId="urn:microsoft.com/office/officeart/2005/8/layout/hierarchy1"/>
    <dgm:cxn modelId="{4FD862FB-1F34-4FE5-BD9D-289F86D7BEA5}" type="presParOf" srcId="{EA8B10E8-C211-4057-9054-BE7D5C248C09}" destId="{AF8F2D85-97B0-4CC7-9A0A-750131E12EE3}" srcOrd="6" destOrd="0" presId="urn:microsoft.com/office/officeart/2005/8/layout/hierarchy1"/>
    <dgm:cxn modelId="{1DACA561-3EE8-4102-A394-A671292ABE42}" type="presParOf" srcId="{EA8B10E8-C211-4057-9054-BE7D5C248C09}" destId="{9C76DCB7-C8CB-4A24-AF16-0554027293F0}" srcOrd="7" destOrd="0" presId="urn:microsoft.com/office/officeart/2005/8/layout/hierarchy1"/>
    <dgm:cxn modelId="{C32B77A7-4050-43C9-9D42-C47D2AB1C256}" type="presParOf" srcId="{9C76DCB7-C8CB-4A24-AF16-0554027293F0}" destId="{F8159B93-A81A-407A-AEB4-A05E91285280}" srcOrd="0" destOrd="0" presId="urn:microsoft.com/office/officeart/2005/8/layout/hierarchy1"/>
    <dgm:cxn modelId="{03CD4A82-6109-4884-86DE-CBDB05F195A7}" type="presParOf" srcId="{F8159B93-A81A-407A-AEB4-A05E91285280}" destId="{6968F926-8EC0-4C0A-9D67-C5A52A459492}" srcOrd="0" destOrd="0" presId="urn:microsoft.com/office/officeart/2005/8/layout/hierarchy1"/>
    <dgm:cxn modelId="{EF51A902-862D-4732-AE42-0A2F437D5447}" type="presParOf" srcId="{F8159B93-A81A-407A-AEB4-A05E91285280}" destId="{01003329-7626-4C14-85C3-9CFC37D6ED1F}" srcOrd="1" destOrd="0" presId="urn:microsoft.com/office/officeart/2005/8/layout/hierarchy1"/>
    <dgm:cxn modelId="{BC83EA3F-C0F5-46D9-B1E8-BFA5C0903FA9}" type="presParOf" srcId="{9C76DCB7-C8CB-4A24-AF16-0554027293F0}" destId="{CA38DF26-1C4A-4608-93BB-C56498C1F6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4CDD58-92A9-4C13-B302-59563BEB3A1C}"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ADFBC068-3711-4B04-B2B9-CB3DC42A2C9F}">
      <dgm:prSet phldrT="[Text]" custT="1"/>
      <dgm:spPr/>
      <dgm:t>
        <a:bodyPr/>
        <a:lstStyle/>
        <a:p>
          <a:r>
            <a:rPr lang="en-GB" sz="1200" smtClean="0"/>
            <a:t>support to the preparation and implementation of activities of CSOs, </a:t>
          </a:r>
          <a:endParaRPr lang="en-US" sz="1200" dirty="0"/>
        </a:p>
      </dgm:t>
    </dgm:pt>
    <dgm:pt modelId="{39CBA31A-75CA-47EB-9F9F-347B38F47ECE}" type="parTrans" cxnId="{C6DB3600-71CE-48CD-99F8-B412E3AEF8ED}">
      <dgm:prSet/>
      <dgm:spPr/>
      <dgm:t>
        <a:bodyPr/>
        <a:lstStyle/>
        <a:p>
          <a:endParaRPr lang="en-US" sz="1200"/>
        </a:p>
      </dgm:t>
    </dgm:pt>
    <dgm:pt modelId="{CD39A8FF-8ED9-4540-A97B-092D43F130AF}" type="sibTrans" cxnId="{C6DB3600-71CE-48CD-99F8-B412E3AEF8ED}">
      <dgm:prSet/>
      <dgm:spPr/>
      <dgm:t>
        <a:bodyPr/>
        <a:lstStyle/>
        <a:p>
          <a:endParaRPr lang="en-US" sz="1200"/>
        </a:p>
      </dgm:t>
    </dgm:pt>
    <dgm:pt modelId="{83B88E19-F7D4-447F-8FBB-46F047499E27}">
      <dgm:prSet custT="1"/>
      <dgm:spPr/>
      <dgm:t>
        <a:bodyPr/>
        <a:lstStyle/>
        <a:p>
          <a:r>
            <a:rPr lang="en-GB" sz="1200" smtClean="0"/>
            <a:t>train and build the capacity and sustainability of CSOs, </a:t>
          </a:r>
          <a:endParaRPr lang="fr-BE" sz="1200"/>
        </a:p>
      </dgm:t>
    </dgm:pt>
    <dgm:pt modelId="{373E84C1-BB57-4D9B-B498-D4C4DAB4AC6A}" type="parTrans" cxnId="{4D967596-B91A-4B77-BE9E-AF8938FC150D}">
      <dgm:prSet/>
      <dgm:spPr/>
      <dgm:t>
        <a:bodyPr/>
        <a:lstStyle/>
        <a:p>
          <a:endParaRPr lang="en-US" sz="1200"/>
        </a:p>
      </dgm:t>
    </dgm:pt>
    <dgm:pt modelId="{4971DF30-7341-4AE5-BBAC-41C1B70BDB54}" type="sibTrans" cxnId="{4D967596-B91A-4B77-BE9E-AF8938FC150D}">
      <dgm:prSet/>
      <dgm:spPr/>
      <dgm:t>
        <a:bodyPr/>
        <a:lstStyle/>
        <a:p>
          <a:endParaRPr lang="en-US" sz="1200"/>
        </a:p>
      </dgm:t>
    </dgm:pt>
    <dgm:pt modelId="{08B09B6C-1263-47EA-909D-596D8997BCAE}">
      <dgm:prSet custT="1"/>
      <dgm:spPr/>
      <dgm:t>
        <a:bodyPr/>
        <a:lstStyle/>
        <a:p>
          <a:r>
            <a:rPr lang="en-GB" sz="1200" smtClean="0"/>
            <a:t>policy development and engagement of CSOs, </a:t>
          </a:r>
          <a:endParaRPr lang="fr-BE" sz="1200"/>
        </a:p>
      </dgm:t>
    </dgm:pt>
    <dgm:pt modelId="{4ED3870D-0652-434A-A2EE-8417EED538CB}" type="parTrans" cxnId="{46BF8063-D1F7-4252-AA36-7C4AB0DB45DE}">
      <dgm:prSet/>
      <dgm:spPr/>
      <dgm:t>
        <a:bodyPr/>
        <a:lstStyle/>
        <a:p>
          <a:endParaRPr lang="en-US" sz="1200"/>
        </a:p>
      </dgm:t>
    </dgm:pt>
    <dgm:pt modelId="{2F8D4CB5-58F6-4829-B158-A866F45FF89E}" type="sibTrans" cxnId="{46BF8063-D1F7-4252-AA36-7C4AB0DB45DE}">
      <dgm:prSet/>
      <dgm:spPr/>
      <dgm:t>
        <a:bodyPr/>
        <a:lstStyle/>
        <a:p>
          <a:endParaRPr lang="en-US" sz="1200"/>
        </a:p>
      </dgm:t>
    </dgm:pt>
    <dgm:pt modelId="{1CD90CE6-2ECA-4B40-972C-ED06A76E5E2E}">
      <dgm:prSet custT="1"/>
      <dgm:spPr/>
      <dgm:t>
        <a:bodyPr/>
        <a:lstStyle/>
        <a:p>
          <a:r>
            <a:rPr lang="en-GB" sz="1200" smtClean="0"/>
            <a:t>promote and facilitate networking.</a:t>
          </a:r>
          <a:endParaRPr lang="fr-BE" sz="1200"/>
        </a:p>
      </dgm:t>
    </dgm:pt>
    <dgm:pt modelId="{2A1EA1B3-A375-4484-A737-FF3C4B48B296}" type="parTrans" cxnId="{87E804E9-D836-4B01-92FA-A441ABFEF638}">
      <dgm:prSet/>
      <dgm:spPr/>
      <dgm:t>
        <a:bodyPr/>
        <a:lstStyle/>
        <a:p>
          <a:endParaRPr lang="en-US" sz="1200"/>
        </a:p>
      </dgm:t>
    </dgm:pt>
    <dgm:pt modelId="{1AA938F4-0DCA-4B1D-8109-C8D64BD8B276}" type="sibTrans" cxnId="{87E804E9-D836-4B01-92FA-A441ABFEF638}">
      <dgm:prSet/>
      <dgm:spPr/>
      <dgm:t>
        <a:bodyPr/>
        <a:lstStyle/>
        <a:p>
          <a:endParaRPr lang="en-US" sz="1200"/>
        </a:p>
      </dgm:t>
    </dgm:pt>
    <dgm:pt modelId="{629217D4-0D82-4956-AB31-9FD518A7CE92}" type="pres">
      <dgm:prSet presAssocID="{FD4CDD58-92A9-4C13-B302-59563BEB3A1C}" presName="Name0" presStyleCnt="0">
        <dgm:presLayoutVars>
          <dgm:chMax val="7"/>
          <dgm:chPref val="7"/>
          <dgm:dir/>
          <dgm:animLvl val="lvl"/>
        </dgm:presLayoutVars>
      </dgm:prSet>
      <dgm:spPr/>
      <dgm:t>
        <a:bodyPr/>
        <a:lstStyle/>
        <a:p>
          <a:endParaRPr lang="en-US"/>
        </a:p>
      </dgm:t>
    </dgm:pt>
    <dgm:pt modelId="{E6278374-9D84-425E-AE4C-8647AF0C9E7A}" type="pres">
      <dgm:prSet presAssocID="{ADFBC068-3711-4B04-B2B9-CB3DC42A2C9F}" presName="Accent1" presStyleCnt="0"/>
      <dgm:spPr/>
    </dgm:pt>
    <dgm:pt modelId="{9840228B-6822-47BF-AAFB-B0AF880B36E1}" type="pres">
      <dgm:prSet presAssocID="{ADFBC068-3711-4B04-B2B9-CB3DC42A2C9F}" presName="Accent" presStyleLbl="node1" presStyleIdx="0" presStyleCnt="4"/>
      <dgm:spPr/>
    </dgm:pt>
    <dgm:pt modelId="{8D7CE8F1-5C54-49D8-ABB4-6DBE4FC8ADA3}" type="pres">
      <dgm:prSet presAssocID="{ADFBC068-3711-4B04-B2B9-CB3DC42A2C9F}" presName="Parent1" presStyleLbl="revTx" presStyleIdx="0" presStyleCnt="4">
        <dgm:presLayoutVars>
          <dgm:chMax val="1"/>
          <dgm:chPref val="1"/>
          <dgm:bulletEnabled val="1"/>
        </dgm:presLayoutVars>
      </dgm:prSet>
      <dgm:spPr/>
      <dgm:t>
        <a:bodyPr/>
        <a:lstStyle/>
        <a:p>
          <a:endParaRPr lang="en-US"/>
        </a:p>
      </dgm:t>
    </dgm:pt>
    <dgm:pt modelId="{FEF610D4-B598-4F7F-8354-E6A308295370}" type="pres">
      <dgm:prSet presAssocID="{83B88E19-F7D4-447F-8FBB-46F047499E27}" presName="Accent2" presStyleCnt="0"/>
      <dgm:spPr/>
    </dgm:pt>
    <dgm:pt modelId="{E4064F46-820B-44BC-8AD2-648DD19445E0}" type="pres">
      <dgm:prSet presAssocID="{83B88E19-F7D4-447F-8FBB-46F047499E27}" presName="Accent" presStyleLbl="node1" presStyleIdx="1" presStyleCnt="4"/>
      <dgm:spPr/>
    </dgm:pt>
    <dgm:pt modelId="{5D9A95AF-4532-4D27-AFD0-3C6E7438C061}" type="pres">
      <dgm:prSet presAssocID="{83B88E19-F7D4-447F-8FBB-46F047499E27}" presName="Parent2" presStyleLbl="revTx" presStyleIdx="1" presStyleCnt="4">
        <dgm:presLayoutVars>
          <dgm:chMax val="1"/>
          <dgm:chPref val="1"/>
          <dgm:bulletEnabled val="1"/>
        </dgm:presLayoutVars>
      </dgm:prSet>
      <dgm:spPr/>
      <dgm:t>
        <a:bodyPr/>
        <a:lstStyle/>
        <a:p>
          <a:endParaRPr lang="en-US"/>
        </a:p>
      </dgm:t>
    </dgm:pt>
    <dgm:pt modelId="{7980C47C-C061-414A-AE8C-B44233294CC5}" type="pres">
      <dgm:prSet presAssocID="{08B09B6C-1263-47EA-909D-596D8997BCAE}" presName="Accent3" presStyleCnt="0"/>
      <dgm:spPr/>
    </dgm:pt>
    <dgm:pt modelId="{5F611949-B77D-4F4A-A436-8BF9B45923D5}" type="pres">
      <dgm:prSet presAssocID="{08B09B6C-1263-47EA-909D-596D8997BCAE}" presName="Accent" presStyleLbl="node1" presStyleIdx="2" presStyleCnt="4"/>
      <dgm:spPr/>
    </dgm:pt>
    <dgm:pt modelId="{C7A46898-3182-4529-9A34-7ED40877535B}" type="pres">
      <dgm:prSet presAssocID="{08B09B6C-1263-47EA-909D-596D8997BCAE}" presName="Parent3" presStyleLbl="revTx" presStyleIdx="2" presStyleCnt="4">
        <dgm:presLayoutVars>
          <dgm:chMax val="1"/>
          <dgm:chPref val="1"/>
          <dgm:bulletEnabled val="1"/>
        </dgm:presLayoutVars>
      </dgm:prSet>
      <dgm:spPr/>
      <dgm:t>
        <a:bodyPr/>
        <a:lstStyle/>
        <a:p>
          <a:endParaRPr lang="en-US"/>
        </a:p>
      </dgm:t>
    </dgm:pt>
    <dgm:pt modelId="{F5224A11-3DC7-432E-9770-AA2822010700}" type="pres">
      <dgm:prSet presAssocID="{1CD90CE6-2ECA-4B40-972C-ED06A76E5E2E}" presName="Accent4" presStyleCnt="0"/>
      <dgm:spPr/>
    </dgm:pt>
    <dgm:pt modelId="{75617EAD-A63E-403F-B677-4371D68724B5}" type="pres">
      <dgm:prSet presAssocID="{1CD90CE6-2ECA-4B40-972C-ED06A76E5E2E}" presName="Accent" presStyleLbl="node1" presStyleIdx="3" presStyleCnt="4"/>
      <dgm:spPr/>
    </dgm:pt>
    <dgm:pt modelId="{45EC9B3D-98E5-4521-9D24-522DE01B0259}" type="pres">
      <dgm:prSet presAssocID="{1CD90CE6-2ECA-4B40-972C-ED06A76E5E2E}" presName="Parent4" presStyleLbl="revTx" presStyleIdx="3" presStyleCnt="4">
        <dgm:presLayoutVars>
          <dgm:chMax val="1"/>
          <dgm:chPref val="1"/>
          <dgm:bulletEnabled val="1"/>
        </dgm:presLayoutVars>
      </dgm:prSet>
      <dgm:spPr/>
      <dgm:t>
        <a:bodyPr/>
        <a:lstStyle/>
        <a:p>
          <a:endParaRPr lang="en-US"/>
        </a:p>
      </dgm:t>
    </dgm:pt>
  </dgm:ptLst>
  <dgm:cxnLst>
    <dgm:cxn modelId="{C6DB3600-71CE-48CD-99F8-B412E3AEF8ED}" srcId="{FD4CDD58-92A9-4C13-B302-59563BEB3A1C}" destId="{ADFBC068-3711-4B04-B2B9-CB3DC42A2C9F}" srcOrd="0" destOrd="0" parTransId="{39CBA31A-75CA-47EB-9F9F-347B38F47ECE}" sibTransId="{CD39A8FF-8ED9-4540-A97B-092D43F130AF}"/>
    <dgm:cxn modelId="{7CAA97BB-6824-4603-82F5-1FD74C4CFE9D}" type="presOf" srcId="{83B88E19-F7D4-447F-8FBB-46F047499E27}" destId="{5D9A95AF-4532-4D27-AFD0-3C6E7438C061}" srcOrd="0" destOrd="0" presId="urn:microsoft.com/office/officeart/2009/layout/CircleArrowProcess"/>
    <dgm:cxn modelId="{46BF8063-D1F7-4252-AA36-7C4AB0DB45DE}" srcId="{FD4CDD58-92A9-4C13-B302-59563BEB3A1C}" destId="{08B09B6C-1263-47EA-909D-596D8997BCAE}" srcOrd="2" destOrd="0" parTransId="{4ED3870D-0652-434A-A2EE-8417EED538CB}" sibTransId="{2F8D4CB5-58F6-4829-B158-A866F45FF89E}"/>
    <dgm:cxn modelId="{DD7167FD-B4ED-4FE6-9508-4D013040B508}" type="presOf" srcId="{ADFBC068-3711-4B04-B2B9-CB3DC42A2C9F}" destId="{8D7CE8F1-5C54-49D8-ABB4-6DBE4FC8ADA3}" srcOrd="0" destOrd="0" presId="urn:microsoft.com/office/officeart/2009/layout/CircleArrowProcess"/>
    <dgm:cxn modelId="{4D967596-B91A-4B77-BE9E-AF8938FC150D}" srcId="{FD4CDD58-92A9-4C13-B302-59563BEB3A1C}" destId="{83B88E19-F7D4-447F-8FBB-46F047499E27}" srcOrd="1" destOrd="0" parTransId="{373E84C1-BB57-4D9B-B498-D4C4DAB4AC6A}" sibTransId="{4971DF30-7341-4AE5-BBAC-41C1B70BDB54}"/>
    <dgm:cxn modelId="{87E804E9-D836-4B01-92FA-A441ABFEF638}" srcId="{FD4CDD58-92A9-4C13-B302-59563BEB3A1C}" destId="{1CD90CE6-2ECA-4B40-972C-ED06A76E5E2E}" srcOrd="3" destOrd="0" parTransId="{2A1EA1B3-A375-4484-A737-FF3C4B48B296}" sibTransId="{1AA938F4-0DCA-4B1D-8109-C8D64BD8B276}"/>
    <dgm:cxn modelId="{7F6F9A08-071A-464C-AFD8-EE264CA24D2D}" type="presOf" srcId="{08B09B6C-1263-47EA-909D-596D8997BCAE}" destId="{C7A46898-3182-4529-9A34-7ED40877535B}" srcOrd="0" destOrd="0" presId="urn:microsoft.com/office/officeart/2009/layout/CircleArrowProcess"/>
    <dgm:cxn modelId="{C8B5A2F5-DD61-4992-87F7-49A34FA9A413}" type="presOf" srcId="{FD4CDD58-92A9-4C13-B302-59563BEB3A1C}" destId="{629217D4-0D82-4956-AB31-9FD518A7CE92}" srcOrd="0" destOrd="0" presId="urn:microsoft.com/office/officeart/2009/layout/CircleArrowProcess"/>
    <dgm:cxn modelId="{9DB87B73-E936-470A-BC49-5D3B14060588}" type="presOf" srcId="{1CD90CE6-2ECA-4B40-972C-ED06A76E5E2E}" destId="{45EC9B3D-98E5-4521-9D24-522DE01B0259}" srcOrd="0" destOrd="0" presId="urn:microsoft.com/office/officeart/2009/layout/CircleArrowProcess"/>
    <dgm:cxn modelId="{5A1F9E87-EF53-4D76-8109-46AAF761FB65}" type="presParOf" srcId="{629217D4-0D82-4956-AB31-9FD518A7CE92}" destId="{E6278374-9D84-425E-AE4C-8647AF0C9E7A}" srcOrd="0" destOrd="0" presId="urn:microsoft.com/office/officeart/2009/layout/CircleArrowProcess"/>
    <dgm:cxn modelId="{03455F45-F14F-47B0-A9C0-9818DC5DB9C9}" type="presParOf" srcId="{E6278374-9D84-425E-AE4C-8647AF0C9E7A}" destId="{9840228B-6822-47BF-AAFB-B0AF880B36E1}" srcOrd="0" destOrd="0" presId="urn:microsoft.com/office/officeart/2009/layout/CircleArrowProcess"/>
    <dgm:cxn modelId="{CD4DA19E-3965-4600-A109-A525056ED461}" type="presParOf" srcId="{629217D4-0D82-4956-AB31-9FD518A7CE92}" destId="{8D7CE8F1-5C54-49D8-ABB4-6DBE4FC8ADA3}" srcOrd="1" destOrd="0" presId="urn:microsoft.com/office/officeart/2009/layout/CircleArrowProcess"/>
    <dgm:cxn modelId="{3B6F418D-3468-4B36-B8A1-B5D1BF1ED5D3}" type="presParOf" srcId="{629217D4-0D82-4956-AB31-9FD518A7CE92}" destId="{FEF610D4-B598-4F7F-8354-E6A308295370}" srcOrd="2" destOrd="0" presId="urn:microsoft.com/office/officeart/2009/layout/CircleArrowProcess"/>
    <dgm:cxn modelId="{5BAC0583-65BC-4C09-A523-2D9A711355F3}" type="presParOf" srcId="{FEF610D4-B598-4F7F-8354-E6A308295370}" destId="{E4064F46-820B-44BC-8AD2-648DD19445E0}" srcOrd="0" destOrd="0" presId="urn:microsoft.com/office/officeart/2009/layout/CircleArrowProcess"/>
    <dgm:cxn modelId="{DFA808AF-2C59-453B-A110-995B09580DC3}" type="presParOf" srcId="{629217D4-0D82-4956-AB31-9FD518A7CE92}" destId="{5D9A95AF-4532-4D27-AFD0-3C6E7438C061}" srcOrd="3" destOrd="0" presId="urn:microsoft.com/office/officeart/2009/layout/CircleArrowProcess"/>
    <dgm:cxn modelId="{D1122E2B-46F9-4409-B3F7-41C7C8868C13}" type="presParOf" srcId="{629217D4-0D82-4956-AB31-9FD518A7CE92}" destId="{7980C47C-C061-414A-AE8C-B44233294CC5}" srcOrd="4" destOrd="0" presId="urn:microsoft.com/office/officeart/2009/layout/CircleArrowProcess"/>
    <dgm:cxn modelId="{00696DAE-8282-41F3-9325-231D6EB349E9}" type="presParOf" srcId="{7980C47C-C061-414A-AE8C-B44233294CC5}" destId="{5F611949-B77D-4F4A-A436-8BF9B45923D5}" srcOrd="0" destOrd="0" presId="urn:microsoft.com/office/officeart/2009/layout/CircleArrowProcess"/>
    <dgm:cxn modelId="{732357AC-F2FD-4B49-BB03-04239CE5505C}" type="presParOf" srcId="{629217D4-0D82-4956-AB31-9FD518A7CE92}" destId="{C7A46898-3182-4529-9A34-7ED40877535B}" srcOrd="5" destOrd="0" presId="urn:microsoft.com/office/officeart/2009/layout/CircleArrowProcess"/>
    <dgm:cxn modelId="{A150F086-9FE3-437D-B47E-1FBD9852BE50}" type="presParOf" srcId="{629217D4-0D82-4956-AB31-9FD518A7CE92}" destId="{F5224A11-3DC7-432E-9770-AA2822010700}" srcOrd="6" destOrd="0" presId="urn:microsoft.com/office/officeart/2009/layout/CircleArrowProcess"/>
    <dgm:cxn modelId="{D4527B0C-B27F-4423-B686-2CE5EDAA1F93}" type="presParOf" srcId="{F5224A11-3DC7-432E-9770-AA2822010700}" destId="{75617EAD-A63E-403F-B677-4371D68724B5}" srcOrd="0" destOrd="0" presId="urn:microsoft.com/office/officeart/2009/layout/CircleArrowProcess"/>
    <dgm:cxn modelId="{285B29CC-60D8-4A52-AF09-6622789B9873}" type="presParOf" srcId="{629217D4-0D82-4956-AB31-9FD518A7CE92}" destId="{45EC9B3D-98E5-4521-9D24-522DE01B0259}"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5A3CFA-48FC-4890-B0C6-EE9B15566BC4}" type="doc">
      <dgm:prSet loTypeId="urn:microsoft.com/office/officeart/2005/8/layout/vList3" loCatId="list" qsTypeId="urn:microsoft.com/office/officeart/2005/8/quickstyle/simple1" qsCatId="simple" csTypeId="urn:microsoft.com/office/officeart/2005/8/colors/accent1_3" csCatId="accent1" phldr="1"/>
      <dgm:spPr/>
      <dgm:t>
        <a:bodyPr/>
        <a:lstStyle/>
        <a:p>
          <a:endParaRPr lang="cs-CZ"/>
        </a:p>
      </dgm:t>
    </dgm:pt>
    <dgm:pt modelId="{F3832643-60AA-4D42-B6CA-F771E521C2EA}">
      <dgm:prSet custT="1"/>
      <dgm:spPr>
        <a:solidFill>
          <a:srgbClr val="BDDEFF"/>
        </a:solidFill>
      </dgm:spPr>
      <dgm:t>
        <a:bodyPr/>
        <a:lstStyle/>
        <a:p>
          <a:pPr rtl="0"/>
          <a:r>
            <a:rPr lang="fr-BE" sz="2200" b="0" dirty="0" smtClean="0">
              <a:solidFill>
                <a:srgbClr val="002060"/>
              </a:solidFill>
            </a:rPr>
            <a:t>Go to the </a:t>
          </a:r>
          <a:r>
            <a:rPr lang="en-GB" sz="2200" b="1" dirty="0" smtClean="0">
              <a:solidFill>
                <a:srgbClr val="002060"/>
              </a:solidFill>
            </a:rPr>
            <a:t>Funding &amp; tenders opportunities portal</a:t>
          </a:r>
        </a:p>
        <a:p>
          <a:pPr rtl="0"/>
          <a:r>
            <a:rPr lang="en-GB" sz="2200" dirty="0" smtClean="0">
              <a:hlinkClick xmlns:r="http://schemas.openxmlformats.org/officeDocument/2006/relationships" r:id="rId1"/>
            </a:rPr>
            <a:t>Funding &amp; tenders (europa.eu)</a:t>
          </a:r>
          <a:endParaRPr lang="fr-BE" sz="2200" b="1" dirty="0" smtClean="0">
            <a:solidFill>
              <a:srgbClr val="002060"/>
            </a:solidFill>
          </a:endParaRPr>
        </a:p>
      </dgm:t>
    </dgm:pt>
    <dgm:pt modelId="{6A8F0DF5-73CD-49D2-987C-CA451690C7A8}" type="parTrans" cxnId="{A2FDD33E-D279-4759-8CEB-D4B86F53665D}">
      <dgm:prSet/>
      <dgm:spPr/>
      <dgm:t>
        <a:bodyPr/>
        <a:lstStyle/>
        <a:p>
          <a:endParaRPr lang="cs-CZ"/>
        </a:p>
      </dgm:t>
    </dgm:pt>
    <dgm:pt modelId="{0F76B115-5333-4972-BB27-255CE80A1E26}" type="sibTrans" cxnId="{A2FDD33E-D279-4759-8CEB-D4B86F53665D}">
      <dgm:prSet/>
      <dgm:spPr/>
      <dgm:t>
        <a:bodyPr/>
        <a:lstStyle/>
        <a:p>
          <a:endParaRPr lang="cs-CZ"/>
        </a:p>
      </dgm:t>
    </dgm:pt>
    <dgm:pt modelId="{BA640703-9712-4538-B883-2E4D5B032D70}">
      <dgm:prSet custT="1"/>
      <dgm:spPr>
        <a:solidFill>
          <a:srgbClr val="BDDEFF"/>
        </a:solidFill>
      </dgm:spPr>
      <dgm:t>
        <a:bodyPr/>
        <a:lstStyle/>
        <a:p>
          <a:r>
            <a:rPr lang="fr-BE" sz="2200" dirty="0" smtClean="0">
              <a:solidFill>
                <a:srgbClr val="002060"/>
              </a:solidFill>
            </a:rPr>
            <a:t>Read </a:t>
          </a:r>
          <a:r>
            <a:rPr lang="fr-BE" sz="2200" dirty="0" err="1" smtClean="0">
              <a:solidFill>
                <a:srgbClr val="002060"/>
              </a:solidFill>
            </a:rPr>
            <a:t>carefully</a:t>
          </a:r>
          <a:r>
            <a:rPr lang="fr-BE" sz="2200" dirty="0" smtClean="0">
              <a:solidFill>
                <a:srgbClr val="002060"/>
              </a:solidFill>
            </a:rPr>
            <a:t> the </a:t>
          </a:r>
          <a:r>
            <a:rPr lang="fr-BE" sz="2200" b="1" dirty="0" err="1" smtClean="0">
              <a:solidFill>
                <a:srgbClr val="002060"/>
              </a:solidFill>
            </a:rPr>
            <a:t>text</a:t>
          </a:r>
          <a:r>
            <a:rPr lang="fr-BE" sz="2200" b="1" dirty="0" smtClean="0">
              <a:solidFill>
                <a:srgbClr val="002060"/>
              </a:solidFill>
            </a:rPr>
            <a:t> of the calls for </a:t>
          </a:r>
          <a:r>
            <a:rPr lang="fr-BE" sz="2200" b="1" dirty="0" err="1" smtClean="0">
              <a:solidFill>
                <a:srgbClr val="002060"/>
              </a:solidFill>
            </a:rPr>
            <a:t>proposals</a:t>
          </a:r>
          <a:endParaRPr lang="fr-BE" sz="2200" b="1" dirty="0" smtClean="0">
            <a:solidFill>
              <a:srgbClr val="002060"/>
            </a:solidFill>
          </a:endParaRPr>
        </a:p>
        <a:p>
          <a:r>
            <a:rPr lang="fr-BE" sz="2200" b="1" dirty="0" err="1" smtClean="0">
              <a:solidFill>
                <a:srgbClr val="002060"/>
              </a:solidFill>
            </a:rPr>
            <a:t>e.g</a:t>
          </a:r>
          <a:r>
            <a:rPr lang="fr-BE" sz="2200" b="1" dirty="0" smtClean="0">
              <a:solidFill>
                <a:srgbClr val="002060"/>
              </a:solidFill>
            </a:rPr>
            <a:t>. call document </a:t>
          </a:r>
          <a:r>
            <a:rPr lang="en-GB" sz="2200" dirty="0" smtClean="0">
              <a:hlinkClick xmlns:r="http://schemas.openxmlformats.org/officeDocument/2006/relationships" r:id="rId2"/>
            </a:rPr>
            <a:t>call-fiche_cerv-2021-equal_en.pdf (europa.eu)</a:t>
          </a:r>
          <a:endParaRPr lang="fr-BE" sz="2200" b="1" dirty="0" smtClean="0">
            <a:solidFill>
              <a:srgbClr val="002060"/>
            </a:solidFill>
          </a:endParaRPr>
        </a:p>
      </dgm:t>
    </dgm:pt>
    <dgm:pt modelId="{60980A8F-B149-48C0-8327-051F4446BEC4}" type="parTrans" cxnId="{899C11E8-2E3F-47C8-A899-98C4DA2F3D82}">
      <dgm:prSet/>
      <dgm:spPr/>
      <dgm:t>
        <a:bodyPr/>
        <a:lstStyle/>
        <a:p>
          <a:endParaRPr lang="cs-CZ"/>
        </a:p>
      </dgm:t>
    </dgm:pt>
    <dgm:pt modelId="{C0C86F70-45C5-4BEB-99D5-4A9A5B1B5300}" type="sibTrans" cxnId="{899C11E8-2E3F-47C8-A899-98C4DA2F3D82}">
      <dgm:prSet/>
      <dgm:spPr/>
      <dgm:t>
        <a:bodyPr/>
        <a:lstStyle/>
        <a:p>
          <a:endParaRPr lang="cs-CZ"/>
        </a:p>
      </dgm:t>
    </dgm:pt>
    <dgm:pt modelId="{E51185C7-8863-47C2-97C3-2AC7E7A8396C}">
      <dgm:prSet custT="1"/>
      <dgm:spPr>
        <a:solidFill>
          <a:srgbClr val="BDDEFF"/>
        </a:solidFill>
      </dgm:spPr>
      <dgm:t>
        <a:bodyPr/>
        <a:lstStyle/>
        <a:p>
          <a:pPr rtl="0"/>
          <a:r>
            <a:rPr lang="fr-BE" sz="2200" b="1" dirty="0" smtClean="0">
              <a:solidFill>
                <a:srgbClr val="002060"/>
              </a:solidFill>
              <a:latin typeface="+mj-lt"/>
            </a:rPr>
            <a:t>Questions:</a:t>
          </a:r>
          <a:r>
            <a:rPr lang="fr-BE" sz="2200" dirty="0" smtClean="0">
              <a:solidFill>
                <a:srgbClr val="002060"/>
              </a:solidFill>
              <a:latin typeface="+mj-lt"/>
            </a:rPr>
            <a:t> </a:t>
          </a:r>
          <a:r>
            <a:rPr lang="it-IT" sz="2200" dirty="0" smtClean="0">
              <a:solidFill>
                <a:srgbClr val="002060"/>
              </a:solidFill>
              <a:latin typeface="+mj-lt"/>
              <a:hlinkClick xmlns:r="http://schemas.openxmlformats.org/officeDocument/2006/relationships" r:id="rId3"/>
            </a:rPr>
            <a:t>EC</a:t>
          </a:r>
          <a:r>
            <a:rPr lang="pl-PL" sz="2200" dirty="0" smtClean="0">
              <a:solidFill>
                <a:srgbClr val="002060"/>
              </a:solidFill>
              <a:latin typeface="+mj-lt"/>
              <a:hlinkClick xmlns:r="http://schemas.openxmlformats.org/officeDocument/2006/relationships" r:id="rId3"/>
            </a:rPr>
            <a:t>-</a:t>
          </a:r>
          <a:r>
            <a:rPr lang="it-IT" sz="2200" dirty="0" smtClean="0">
              <a:solidFill>
                <a:srgbClr val="002060"/>
              </a:solidFill>
              <a:latin typeface="+mj-lt"/>
              <a:hlinkClick xmlns:r="http://schemas.openxmlformats.org/officeDocument/2006/relationships" r:id="rId3"/>
            </a:rPr>
            <a:t>CERV</a:t>
          </a:r>
          <a:r>
            <a:rPr lang="pl-PL" sz="2200" dirty="0" smtClean="0">
              <a:solidFill>
                <a:srgbClr val="002060"/>
              </a:solidFill>
              <a:latin typeface="+mj-lt"/>
              <a:hlinkClick xmlns:r="http://schemas.openxmlformats.org/officeDocument/2006/relationships" r:id="rId3"/>
            </a:rPr>
            <a:t>-</a:t>
          </a:r>
          <a:r>
            <a:rPr lang="it-IT" sz="2200" dirty="0" smtClean="0">
              <a:solidFill>
                <a:srgbClr val="002060"/>
              </a:solidFill>
              <a:latin typeface="+mj-lt"/>
              <a:hlinkClick xmlns:r="http://schemas.openxmlformats.org/officeDocument/2006/relationships" r:id="rId3"/>
            </a:rPr>
            <a:t>CALLS</a:t>
          </a:r>
          <a:r>
            <a:rPr lang="pl-PL" sz="2200" dirty="0" smtClean="0">
              <a:solidFill>
                <a:srgbClr val="002060"/>
              </a:solidFill>
              <a:latin typeface="+mj-lt"/>
              <a:hlinkClick xmlns:r="http://schemas.openxmlformats.org/officeDocument/2006/relationships" r:id="rId3"/>
            </a:rPr>
            <a:t>@ec.europa.eu</a:t>
          </a:r>
          <a:r>
            <a:rPr lang="en-GB" sz="2200" b="0" i="0" dirty="0" smtClean="0">
              <a:latin typeface="+mj-lt"/>
            </a:rPr>
            <a:t> </a:t>
          </a:r>
          <a:endParaRPr lang="pl-PL" sz="2200" dirty="0" smtClean="0">
            <a:solidFill>
              <a:srgbClr val="002060"/>
            </a:solidFill>
            <a:latin typeface="+mj-lt"/>
          </a:endParaRPr>
        </a:p>
        <a:p>
          <a:pPr rtl="0"/>
          <a:r>
            <a:rPr lang="fr-BE" sz="2200" b="1" dirty="0" smtClean="0">
              <a:solidFill>
                <a:srgbClr val="002060"/>
              </a:solidFill>
              <a:latin typeface="+mj-lt"/>
            </a:rPr>
            <a:t>For IT </a:t>
          </a:r>
          <a:r>
            <a:rPr lang="fr-BE" sz="2200" b="1" dirty="0" err="1" smtClean="0">
              <a:solidFill>
                <a:srgbClr val="002060"/>
              </a:solidFill>
              <a:latin typeface="+mj-lt"/>
            </a:rPr>
            <a:t>related</a:t>
          </a:r>
          <a:r>
            <a:rPr lang="fr-BE" sz="2200" b="1" dirty="0" smtClean="0">
              <a:solidFill>
                <a:srgbClr val="002060"/>
              </a:solidFill>
              <a:latin typeface="+mj-lt"/>
            </a:rPr>
            <a:t> questions</a:t>
          </a:r>
          <a:r>
            <a:rPr lang="fr-BE" sz="2200" dirty="0" smtClean="0">
              <a:solidFill>
                <a:srgbClr val="002060"/>
              </a:solidFill>
              <a:latin typeface="+mj-lt"/>
            </a:rPr>
            <a:t>: </a:t>
          </a:r>
          <a:r>
            <a:rPr lang="fr-BE" sz="2200" dirty="0" smtClean="0">
              <a:solidFill>
                <a:srgbClr val="002060"/>
              </a:solidFill>
              <a:latin typeface="+mj-lt"/>
              <a:hlinkClick xmlns:r="http://schemas.openxmlformats.org/officeDocument/2006/relationships" r:id="rId4"/>
            </a:rPr>
            <a:t>here</a:t>
          </a:r>
          <a:endParaRPr lang="fr-BE" sz="2200" dirty="0" smtClean="0">
            <a:solidFill>
              <a:srgbClr val="002060"/>
            </a:solidFill>
            <a:latin typeface="+mj-lt"/>
          </a:endParaRPr>
        </a:p>
        <a:p>
          <a:pPr rtl="0"/>
          <a:r>
            <a:rPr lang="en-US" sz="2200" b="1" dirty="0" smtClean="0">
              <a:solidFill>
                <a:srgbClr val="002060"/>
              </a:solidFill>
              <a:latin typeface="+mj-lt"/>
            </a:rPr>
            <a:t>Subscribe to DG Justice newsletter on funding </a:t>
          </a:r>
          <a:r>
            <a:rPr lang="en-US" sz="2200" b="1" dirty="0" err="1" smtClean="0">
              <a:solidFill>
                <a:srgbClr val="002060"/>
              </a:solidFill>
              <a:latin typeface="+mj-lt"/>
            </a:rPr>
            <a:t>opportunies</a:t>
          </a:r>
          <a:r>
            <a:rPr lang="en-US" sz="2200" b="1" dirty="0" smtClean="0">
              <a:solidFill>
                <a:srgbClr val="002060"/>
              </a:solidFill>
              <a:latin typeface="+mj-lt"/>
            </a:rPr>
            <a:t>: </a:t>
          </a:r>
          <a:r>
            <a:rPr lang="en-US" sz="2200" dirty="0" smtClean="0">
              <a:latin typeface="+mj-lt"/>
              <a:ea typeface="Calibri" panose="020F0502020204030204" pitchFamily="34" charset="0"/>
              <a:cs typeface="Times New Roman" panose="02020603050405020304" pitchFamily="18" charset="0"/>
              <a:hlinkClick xmlns:r="http://schemas.openxmlformats.org/officeDocument/2006/relationships" r:id="rId5"/>
            </a:rPr>
            <a:t>here</a:t>
          </a:r>
          <a:r>
            <a:rPr lang="en-US" sz="2200" dirty="0" smtClean="0">
              <a:latin typeface="+mj-lt"/>
              <a:ea typeface="Calibri" panose="020F0502020204030204" pitchFamily="34" charset="0"/>
              <a:cs typeface="Times New Roman" panose="02020603050405020304" pitchFamily="18" charset="0"/>
            </a:rPr>
            <a:t>.</a:t>
          </a:r>
          <a:endParaRPr lang="cs-CZ" sz="2200" dirty="0">
            <a:solidFill>
              <a:srgbClr val="002060"/>
            </a:solidFill>
            <a:latin typeface="+mj-lt"/>
          </a:endParaRPr>
        </a:p>
      </dgm:t>
    </dgm:pt>
    <dgm:pt modelId="{9C7C7684-D6CD-4466-B6B3-D443D67FF1CD}" type="parTrans" cxnId="{AE7AC00F-54D0-4397-9827-D8999881238B}">
      <dgm:prSet/>
      <dgm:spPr/>
      <dgm:t>
        <a:bodyPr/>
        <a:lstStyle/>
        <a:p>
          <a:endParaRPr lang="cs-CZ"/>
        </a:p>
      </dgm:t>
    </dgm:pt>
    <dgm:pt modelId="{4448C891-00D0-4686-A2BC-EA4944D273ED}" type="sibTrans" cxnId="{AE7AC00F-54D0-4397-9827-D8999881238B}">
      <dgm:prSet/>
      <dgm:spPr/>
      <dgm:t>
        <a:bodyPr/>
        <a:lstStyle/>
        <a:p>
          <a:endParaRPr lang="cs-CZ"/>
        </a:p>
      </dgm:t>
    </dgm:pt>
    <dgm:pt modelId="{AEB37F86-BD2F-47F9-B171-4A57D1C827BB}" type="pres">
      <dgm:prSet presAssocID="{845A3CFA-48FC-4890-B0C6-EE9B15566BC4}" presName="linearFlow" presStyleCnt="0">
        <dgm:presLayoutVars>
          <dgm:dir/>
          <dgm:resizeHandles val="exact"/>
        </dgm:presLayoutVars>
      </dgm:prSet>
      <dgm:spPr/>
      <dgm:t>
        <a:bodyPr/>
        <a:lstStyle/>
        <a:p>
          <a:endParaRPr lang="en-US"/>
        </a:p>
      </dgm:t>
    </dgm:pt>
    <dgm:pt modelId="{EF642AE8-3B80-42BD-8B61-7DF77AB05E18}" type="pres">
      <dgm:prSet presAssocID="{F3832643-60AA-4D42-B6CA-F771E521C2EA}" presName="composite" presStyleCnt="0"/>
      <dgm:spPr/>
    </dgm:pt>
    <dgm:pt modelId="{AE8E0C55-1BB8-49E0-93D0-4CAAAE1E4C83}" type="pres">
      <dgm:prSet presAssocID="{F3832643-60AA-4D42-B6CA-F771E521C2EA}" presName="imgShp" presStyleLbl="fgImgPlace1" presStyleIdx="0" presStyleCnt="3" custScaleX="363359" custScaleY="368301" custLinFactX="-100000" custLinFactY="358740" custLinFactNeighborX="-176041" custLinFactNeighborY="400000"/>
      <dgm:spPr>
        <a:blipFill>
          <a:blip xmlns:r="http://schemas.openxmlformats.org/officeDocument/2006/relationships" r:embed="rId6">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20E480A1-ACD2-4168-A371-28E0B3014378}" type="pres">
      <dgm:prSet presAssocID="{F3832643-60AA-4D42-B6CA-F771E521C2EA}" presName="txShp" presStyleLbl="node1" presStyleIdx="0" presStyleCnt="3" custScaleX="134244" custScaleY="279739" custLinFactNeighborX="14022" custLinFactNeighborY="-9315">
        <dgm:presLayoutVars>
          <dgm:bulletEnabled val="1"/>
        </dgm:presLayoutVars>
      </dgm:prSet>
      <dgm:spPr/>
      <dgm:t>
        <a:bodyPr/>
        <a:lstStyle/>
        <a:p>
          <a:endParaRPr lang="cs-CZ"/>
        </a:p>
      </dgm:t>
    </dgm:pt>
    <dgm:pt modelId="{2622A27F-E299-4AC5-9EF8-C4EF663A455F}" type="pres">
      <dgm:prSet presAssocID="{0F76B115-5333-4972-BB27-255CE80A1E26}" presName="spacing" presStyleCnt="0"/>
      <dgm:spPr/>
    </dgm:pt>
    <dgm:pt modelId="{E98E7E4F-100D-44C5-B520-9D4E0649DFBD}" type="pres">
      <dgm:prSet presAssocID="{BA640703-9712-4538-B883-2E4D5B032D70}" presName="composite" presStyleCnt="0"/>
      <dgm:spPr/>
    </dgm:pt>
    <dgm:pt modelId="{E6D3A8A2-BD31-4307-95E7-47679C9FFCF7}" type="pres">
      <dgm:prSet presAssocID="{BA640703-9712-4538-B883-2E4D5B032D70}" presName="imgShp" presStyleLbl="fgImgPlace1" presStyleIdx="1" presStyleCnt="3" custScaleX="354519" custScaleY="351777" custLinFactX="-100000" custLinFactY="-195506" custLinFactNeighborX="-180461" custLinFactNeighborY="-20000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38000" r="-38000"/>
          </a:stretch>
        </a:blipFill>
      </dgm:spPr>
      <dgm:t>
        <a:bodyPr/>
        <a:lstStyle/>
        <a:p>
          <a:endParaRPr lang="en-US"/>
        </a:p>
      </dgm:t>
    </dgm:pt>
    <dgm:pt modelId="{E25B9DC2-8A24-4997-A36A-1AD773DE81BB}" type="pres">
      <dgm:prSet presAssocID="{BA640703-9712-4538-B883-2E4D5B032D70}" presName="txShp" presStyleLbl="node1" presStyleIdx="1" presStyleCnt="3" custScaleX="131223" custScaleY="276971" custLinFactNeighborX="13050" custLinFactNeighborY="-14545">
        <dgm:presLayoutVars>
          <dgm:bulletEnabled val="1"/>
        </dgm:presLayoutVars>
      </dgm:prSet>
      <dgm:spPr/>
      <dgm:t>
        <a:bodyPr/>
        <a:lstStyle/>
        <a:p>
          <a:endParaRPr lang="cs-CZ"/>
        </a:p>
      </dgm:t>
    </dgm:pt>
    <dgm:pt modelId="{7A0E539F-5AE1-408B-9FCF-3D5F18CCFB68}" type="pres">
      <dgm:prSet presAssocID="{C0C86F70-45C5-4BEB-99D5-4A9A5B1B5300}" presName="spacing" presStyleCnt="0"/>
      <dgm:spPr/>
    </dgm:pt>
    <dgm:pt modelId="{976929DE-D1D4-4415-A607-83A5FB1DC4AD}" type="pres">
      <dgm:prSet presAssocID="{E51185C7-8863-47C2-97C3-2AC7E7A8396C}" presName="composite" presStyleCnt="0"/>
      <dgm:spPr/>
    </dgm:pt>
    <dgm:pt modelId="{7FF515DB-25FC-42CE-BCFF-B5338ABAB6C8}" type="pres">
      <dgm:prSet presAssocID="{E51185C7-8863-47C2-97C3-2AC7E7A8396C}" presName="imgShp" presStyleLbl="fgImgPlace1" presStyleIdx="2" presStyleCnt="3" custScaleX="364098" custScaleY="352720" custLinFactX="-100000" custLinFactY="-196477" custLinFactNeighborX="-178615" custLinFactNeighborY="-20000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D327E958-B5BE-453F-A1B6-0FE673D66A31}" type="pres">
      <dgm:prSet presAssocID="{E51185C7-8863-47C2-97C3-2AC7E7A8396C}" presName="txShp" presStyleLbl="node1" presStyleIdx="2" presStyleCnt="3" custScaleX="132366" custScaleY="380365" custLinFactNeighborX="19031" custLinFactNeighborY="-11196">
        <dgm:presLayoutVars>
          <dgm:bulletEnabled val="1"/>
        </dgm:presLayoutVars>
      </dgm:prSet>
      <dgm:spPr/>
      <dgm:t>
        <a:bodyPr/>
        <a:lstStyle/>
        <a:p>
          <a:endParaRPr lang="cs-CZ"/>
        </a:p>
      </dgm:t>
    </dgm:pt>
  </dgm:ptLst>
  <dgm:cxnLst>
    <dgm:cxn modelId="{A2FDD33E-D279-4759-8CEB-D4B86F53665D}" srcId="{845A3CFA-48FC-4890-B0C6-EE9B15566BC4}" destId="{F3832643-60AA-4D42-B6CA-F771E521C2EA}" srcOrd="0" destOrd="0" parTransId="{6A8F0DF5-73CD-49D2-987C-CA451690C7A8}" sibTransId="{0F76B115-5333-4972-BB27-255CE80A1E26}"/>
    <dgm:cxn modelId="{57C12482-3025-408C-9D86-2382E1384792}" type="presOf" srcId="{845A3CFA-48FC-4890-B0C6-EE9B15566BC4}" destId="{AEB37F86-BD2F-47F9-B171-4A57D1C827BB}" srcOrd="0" destOrd="0" presId="urn:microsoft.com/office/officeart/2005/8/layout/vList3"/>
    <dgm:cxn modelId="{712957F2-4AE9-4579-B3FF-414E29186F7F}" type="presOf" srcId="{BA640703-9712-4538-B883-2E4D5B032D70}" destId="{E25B9DC2-8A24-4997-A36A-1AD773DE81BB}" srcOrd="0" destOrd="0" presId="urn:microsoft.com/office/officeart/2005/8/layout/vList3"/>
    <dgm:cxn modelId="{AE7AC00F-54D0-4397-9827-D8999881238B}" srcId="{845A3CFA-48FC-4890-B0C6-EE9B15566BC4}" destId="{E51185C7-8863-47C2-97C3-2AC7E7A8396C}" srcOrd="2" destOrd="0" parTransId="{9C7C7684-D6CD-4466-B6B3-D443D67FF1CD}" sibTransId="{4448C891-00D0-4686-A2BC-EA4944D273ED}"/>
    <dgm:cxn modelId="{6280E40F-1BDB-403C-8BC9-AA99667C0BE3}" type="presOf" srcId="{F3832643-60AA-4D42-B6CA-F771E521C2EA}" destId="{20E480A1-ACD2-4168-A371-28E0B3014378}" srcOrd="0" destOrd="0" presId="urn:microsoft.com/office/officeart/2005/8/layout/vList3"/>
    <dgm:cxn modelId="{899C11E8-2E3F-47C8-A899-98C4DA2F3D82}" srcId="{845A3CFA-48FC-4890-B0C6-EE9B15566BC4}" destId="{BA640703-9712-4538-B883-2E4D5B032D70}" srcOrd="1" destOrd="0" parTransId="{60980A8F-B149-48C0-8327-051F4446BEC4}" sibTransId="{C0C86F70-45C5-4BEB-99D5-4A9A5B1B5300}"/>
    <dgm:cxn modelId="{E41BE71A-B0A5-4252-A00C-659240A9D811}" type="presOf" srcId="{E51185C7-8863-47C2-97C3-2AC7E7A8396C}" destId="{D327E958-B5BE-453F-A1B6-0FE673D66A31}" srcOrd="0" destOrd="0" presId="urn:microsoft.com/office/officeart/2005/8/layout/vList3"/>
    <dgm:cxn modelId="{34A65A43-F019-4A18-82C6-6997D71CB1F4}" type="presParOf" srcId="{AEB37F86-BD2F-47F9-B171-4A57D1C827BB}" destId="{EF642AE8-3B80-42BD-8B61-7DF77AB05E18}" srcOrd="0" destOrd="0" presId="urn:microsoft.com/office/officeart/2005/8/layout/vList3"/>
    <dgm:cxn modelId="{DB2C551D-13E0-4C54-8E01-B3F606001D8E}" type="presParOf" srcId="{EF642AE8-3B80-42BD-8B61-7DF77AB05E18}" destId="{AE8E0C55-1BB8-49E0-93D0-4CAAAE1E4C83}" srcOrd="0" destOrd="0" presId="urn:microsoft.com/office/officeart/2005/8/layout/vList3"/>
    <dgm:cxn modelId="{95DDF4D3-20E1-4FD9-ABAC-3F8FD69AAFD7}" type="presParOf" srcId="{EF642AE8-3B80-42BD-8B61-7DF77AB05E18}" destId="{20E480A1-ACD2-4168-A371-28E0B3014378}" srcOrd="1" destOrd="0" presId="urn:microsoft.com/office/officeart/2005/8/layout/vList3"/>
    <dgm:cxn modelId="{4990153D-3ABF-4525-963A-DBB2C6E78A1E}" type="presParOf" srcId="{AEB37F86-BD2F-47F9-B171-4A57D1C827BB}" destId="{2622A27F-E299-4AC5-9EF8-C4EF663A455F}" srcOrd="1" destOrd="0" presId="urn:microsoft.com/office/officeart/2005/8/layout/vList3"/>
    <dgm:cxn modelId="{549379E3-5164-4518-835E-D19D16FD4232}" type="presParOf" srcId="{AEB37F86-BD2F-47F9-B171-4A57D1C827BB}" destId="{E98E7E4F-100D-44C5-B520-9D4E0649DFBD}" srcOrd="2" destOrd="0" presId="urn:microsoft.com/office/officeart/2005/8/layout/vList3"/>
    <dgm:cxn modelId="{0C50CC06-DFB4-4432-BB16-60E476147234}" type="presParOf" srcId="{E98E7E4F-100D-44C5-B520-9D4E0649DFBD}" destId="{E6D3A8A2-BD31-4307-95E7-47679C9FFCF7}" srcOrd="0" destOrd="0" presId="urn:microsoft.com/office/officeart/2005/8/layout/vList3"/>
    <dgm:cxn modelId="{084C202E-383A-4FBA-8758-7BDDC83304BC}" type="presParOf" srcId="{E98E7E4F-100D-44C5-B520-9D4E0649DFBD}" destId="{E25B9DC2-8A24-4997-A36A-1AD773DE81BB}" srcOrd="1" destOrd="0" presId="urn:microsoft.com/office/officeart/2005/8/layout/vList3"/>
    <dgm:cxn modelId="{86D36046-D94D-48D8-B374-BBD4DA2511B2}" type="presParOf" srcId="{AEB37F86-BD2F-47F9-B171-4A57D1C827BB}" destId="{7A0E539F-5AE1-408B-9FCF-3D5F18CCFB68}" srcOrd="3" destOrd="0" presId="urn:microsoft.com/office/officeart/2005/8/layout/vList3"/>
    <dgm:cxn modelId="{50DB34AE-1068-4968-83EE-A577A88EE751}" type="presParOf" srcId="{AEB37F86-BD2F-47F9-B171-4A57D1C827BB}" destId="{976929DE-D1D4-4415-A607-83A5FB1DC4AD}" srcOrd="4" destOrd="0" presId="urn:microsoft.com/office/officeart/2005/8/layout/vList3"/>
    <dgm:cxn modelId="{AE3887CB-A9C5-4518-A134-3FAFA04582F2}" type="presParOf" srcId="{976929DE-D1D4-4415-A607-83A5FB1DC4AD}" destId="{7FF515DB-25FC-42CE-BCFF-B5338ABAB6C8}" srcOrd="0" destOrd="0" presId="urn:microsoft.com/office/officeart/2005/8/layout/vList3"/>
    <dgm:cxn modelId="{A7FCEE40-D3D6-4E22-9945-1099B7944FF4}" type="presParOf" srcId="{976929DE-D1D4-4415-A607-83A5FB1DC4AD}" destId="{D327E958-B5BE-453F-A1B6-0FE673D66A3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5716C-57FA-4440-BF5D-117CCBF64AF5}">
      <dsp:nvSpPr>
        <dsp:cNvPr id="0" name=""/>
        <dsp:cNvSpPr/>
      </dsp:nvSpPr>
      <dsp:spPr>
        <a:xfrm>
          <a:off x="1240421" y="320107"/>
          <a:ext cx="2483691" cy="776153"/>
        </a:xfrm>
        <a:prstGeom prst="rect">
          <a:avLst/>
        </a:prstGeom>
        <a:solidFill>
          <a:srgbClr val="009242"/>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25715" tIns="68580" rIns="68580" bIns="68580" numCol="1" spcCol="1270" anchor="ctr" anchorCtr="0">
          <a:noAutofit/>
        </a:bodyPr>
        <a:lstStyle/>
        <a:p>
          <a:pPr lvl="0" algn="ctr" defTabSz="800100">
            <a:lnSpc>
              <a:spcPct val="90000"/>
            </a:lnSpc>
            <a:spcBef>
              <a:spcPct val="0"/>
            </a:spcBef>
            <a:spcAft>
              <a:spcPct val="35000"/>
            </a:spcAft>
          </a:pPr>
          <a:r>
            <a:rPr lang="en-GB" sz="1800" b="1" i="0" kern="1200" dirty="0">
              <a:solidFill>
                <a:schemeClr val="bg1"/>
              </a:solidFill>
              <a:latin typeface="Calibri" panose="020F0502020204030204" pitchFamily="34" charset="0"/>
              <a:cs typeface="Calibri" panose="020F0502020204030204" pitchFamily="34" charset="0"/>
            </a:rPr>
            <a:t>Union values strand</a:t>
          </a:r>
        </a:p>
      </dsp:txBody>
      <dsp:txXfrm>
        <a:off x="1240421" y="320107"/>
        <a:ext cx="2483691" cy="776153"/>
      </dsp:txXfrm>
    </dsp:sp>
    <dsp:sp modelId="{4C5346E8-F37D-4F8B-9F8A-CC4929439EE2}">
      <dsp:nvSpPr>
        <dsp:cNvPr id="0" name=""/>
        <dsp:cNvSpPr/>
      </dsp:nvSpPr>
      <dsp:spPr>
        <a:xfrm>
          <a:off x="1136934" y="207996"/>
          <a:ext cx="543307" cy="814961"/>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AF9746-E2BA-4273-827C-8088CDE4A0E5}">
      <dsp:nvSpPr>
        <dsp:cNvPr id="0" name=""/>
        <dsp:cNvSpPr/>
      </dsp:nvSpPr>
      <dsp:spPr>
        <a:xfrm>
          <a:off x="1240421" y="1297198"/>
          <a:ext cx="2483691" cy="776153"/>
        </a:xfrm>
        <a:prstGeom prst="rect">
          <a:avLst/>
        </a:prstGeom>
        <a:solidFill>
          <a:srgbClr val="009242"/>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25715" tIns="68580" rIns="68580" bIns="68580" numCol="1" spcCol="1270" anchor="ctr" anchorCtr="0">
          <a:noAutofit/>
        </a:bodyPr>
        <a:lstStyle/>
        <a:p>
          <a:pPr lvl="0" algn="ctr" defTabSz="800100">
            <a:lnSpc>
              <a:spcPct val="90000"/>
            </a:lnSpc>
            <a:spcBef>
              <a:spcPct val="0"/>
            </a:spcBef>
            <a:spcAft>
              <a:spcPct val="35000"/>
            </a:spcAft>
          </a:pPr>
          <a:r>
            <a:rPr lang="en-GB" sz="1800" b="1" kern="1200" dirty="0">
              <a:solidFill>
                <a:schemeClr val="bg1"/>
              </a:solidFill>
              <a:latin typeface="Calibri" panose="020F0502020204030204" pitchFamily="34" charset="0"/>
              <a:cs typeface="Calibri" panose="020F0502020204030204" pitchFamily="34" charset="0"/>
            </a:rPr>
            <a:t>Equality</a:t>
          </a:r>
          <a:r>
            <a:rPr lang="en-GB" sz="1800" b="1" i="1" kern="1200" dirty="0">
              <a:solidFill>
                <a:schemeClr val="bg1"/>
              </a:solidFill>
              <a:latin typeface="Calibri" panose="020F0502020204030204" pitchFamily="34" charset="0"/>
              <a:cs typeface="Calibri" panose="020F0502020204030204" pitchFamily="34" charset="0"/>
            </a:rPr>
            <a:t>,</a:t>
          </a:r>
          <a:r>
            <a:rPr lang="en-GB" sz="1800" b="1" kern="1200" dirty="0">
              <a:solidFill>
                <a:schemeClr val="bg1"/>
              </a:solidFill>
              <a:latin typeface="Calibri" panose="020F0502020204030204" pitchFamily="34" charset="0"/>
              <a:cs typeface="Calibri" panose="020F0502020204030204" pitchFamily="34" charset="0"/>
            </a:rPr>
            <a:t> Rights </a:t>
          </a:r>
          <a:r>
            <a:rPr lang="en-GB" sz="1800" b="1" i="0" kern="1200" dirty="0">
              <a:solidFill>
                <a:schemeClr val="bg1"/>
              </a:solidFill>
              <a:latin typeface="Calibri" panose="020F0502020204030204" pitchFamily="34" charset="0"/>
              <a:cs typeface="Calibri" panose="020F0502020204030204" pitchFamily="34" charset="0"/>
            </a:rPr>
            <a:t>and Gender Equality </a:t>
          </a:r>
          <a:r>
            <a:rPr lang="en-GB" sz="1800" b="1" kern="1200" dirty="0">
              <a:solidFill>
                <a:schemeClr val="bg1"/>
              </a:solidFill>
              <a:latin typeface="Calibri" panose="020F0502020204030204" pitchFamily="34" charset="0"/>
              <a:cs typeface="Calibri" panose="020F0502020204030204" pitchFamily="34" charset="0"/>
            </a:rPr>
            <a:t>strand </a:t>
          </a:r>
          <a:endParaRPr lang="fr-BE" sz="1800" b="1" kern="1200" dirty="0">
            <a:solidFill>
              <a:schemeClr val="bg1"/>
            </a:solidFill>
            <a:latin typeface="Calibri" panose="020F0502020204030204" pitchFamily="34" charset="0"/>
            <a:cs typeface="Calibri" panose="020F0502020204030204" pitchFamily="34" charset="0"/>
          </a:endParaRPr>
        </a:p>
      </dsp:txBody>
      <dsp:txXfrm>
        <a:off x="1240421" y="1297198"/>
        <a:ext cx="2483691" cy="776153"/>
      </dsp:txXfrm>
    </dsp:sp>
    <dsp:sp modelId="{9F245753-975C-40AD-8959-002198008BC8}">
      <dsp:nvSpPr>
        <dsp:cNvPr id="0" name=""/>
        <dsp:cNvSpPr/>
      </dsp:nvSpPr>
      <dsp:spPr>
        <a:xfrm>
          <a:off x="1136934" y="1185087"/>
          <a:ext cx="543307" cy="814961"/>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3A271D-BC95-4FDA-B01F-EE9088F8169C}">
      <dsp:nvSpPr>
        <dsp:cNvPr id="0" name=""/>
        <dsp:cNvSpPr/>
      </dsp:nvSpPr>
      <dsp:spPr>
        <a:xfrm>
          <a:off x="1240421" y="2274289"/>
          <a:ext cx="2483691" cy="776153"/>
        </a:xfrm>
        <a:prstGeom prst="rect">
          <a:avLst/>
        </a:prstGeom>
        <a:solidFill>
          <a:srgbClr val="009242"/>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25715" tIns="68580" rIns="68580" bIns="68580" numCol="1" spcCol="1270" anchor="ctr" anchorCtr="0">
          <a:noAutofit/>
        </a:bodyPr>
        <a:lstStyle/>
        <a:p>
          <a:pPr lvl="0" algn="ctr" defTabSz="800100">
            <a:lnSpc>
              <a:spcPct val="90000"/>
            </a:lnSpc>
            <a:spcBef>
              <a:spcPct val="0"/>
            </a:spcBef>
            <a:spcAft>
              <a:spcPct val="35000"/>
            </a:spcAft>
          </a:pPr>
          <a:r>
            <a:rPr lang="en-GB" sz="1800" b="1" kern="1200">
              <a:solidFill>
                <a:schemeClr val="bg1"/>
              </a:solidFill>
              <a:latin typeface="Calibri" panose="020F0502020204030204" pitchFamily="34" charset="0"/>
              <a:cs typeface="Calibri" panose="020F0502020204030204" pitchFamily="34" charset="0"/>
            </a:rPr>
            <a:t>Citizens' engagement and participation strand</a:t>
          </a:r>
          <a:endParaRPr lang="fr-BE" sz="1800" b="1" kern="1200">
            <a:solidFill>
              <a:schemeClr val="bg1"/>
            </a:solidFill>
            <a:latin typeface="Calibri" panose="020F0502020204030204" pitchFamily="34" charset="0"/>
            <a:cs typeface="Calibri" panose="020F0502020204030204" pitchFamily="34" charset="0"/>
          </a:endParaRPr>
        </a:p>
      </dsp:txBody>
      <dsp:txXfrm>
        <a:off x="1240421" y="2274289"/>
        <a:ext cx="2483691" cy="776153"/>
      </dsp:txXfrm>
    </dsp:sp>
    <dsp:sp modelId="{FD206378-7B58-4935-86C5-8458F53F4328}">
      <dsp:nvSpPr>
        <dsp:cNvPr id="0" name=""/>
        <dsp:cNvSpPr/>
      </dsp:nvSpPr>
      <dsp:spPr>
        <a:xfrm>
          <a:off x="1136934" y="2162178"/>
          <a:ext cx="543307" cy="814961"/>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9B17B3-07DB-4AE5-AC99-FAFD87FE4C72}">
      <dsp:nvSpPr>
        <dsp:cNvPr id="0" name=""/>
        <dsp:cNvSpPr/>
      </dsp:nvSpPr>
      <dsp:spPr>
        <a:xfrm>
          <a:off x="1240421" y="3251381"/>
          <a:ext cx="2483691" cy="776153"/>
        </a:xfrm>
        <a:prstGeom prst="rect">
          <a:avLst/>
        </a:prstGeom>
        <a:solidFill>
          <a:srgbClr val="009242"/>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25715" tIns="68580" rIns="68580" bIns="68580" numCol="1" spcCol="1270" anchor="ctr" anchorCtr="0">
          <a:noAutofit/>
        </a:bodyPr>
        <a:lstStyle/>
        <a:p>
          <a:pPr lvl="0" algn="ctr" defTabSz="800100">
            <a:lnSpc>
              <a:spcPct val="90000"/>
            </a:lnSpc>
            <a:spcBef>
              <a:spcPct val="0"/>
            </a:spcBef>
            <a:spcAft>
              <a:spcPct val="35000"/>
            </a:spcAft>
          </a:pPr>
          <a:r>
            <a:rPr lang="en-GB" sz="1800" b="1" kern="1200">
              <a:solidFill>
                <a:schemeClr val="bg1"/>
              </a:solidFill>
              <a:latin typeface="Calibri" panose="020F0502020204030204" pitchFamily="34" charset="0"/>
              <a:cs typeface="Calibri" panose="020F0502020204030204" pitchFamily="34" charset="0"/>
            </a:rPr>
            <a:t>Daphne strand </a:t>
          </a:r>
          <a:endParaRPr lang="fr-BE" sz="1800" b="1" kern="1200">
            <a:solidFill>
              <a:schemeClr val="bg1"/>
            </a:solidFill>
            <a:latin typeface="Calibri" panose="020F0502020204030204" pitchFamily="34" charset="0"/>
            <a:cs typeface="Calibri" panose="020F0502020204030204" pitchFamily="34" charset="0"/>
          </a:endParaRPr>
        </a:p>
      </dsp:txBody>
      <dsp:txXfrm>
        <a:off x="1240421" y="3251381"/>
        <a:ext cx="2483691" cy="776153"/>
      </dsp:txXfrm>
    </dsp:sp>
    <dsp:sp modelId="{F1E00705-E996-4C36-B2D9-65B1551A523A}">
      <dsp:nvSpPr>
        <dsp:cNvPr id="0" name=""/>
        <dsp:cNvSpPr/>
      </dsp:nvSpPr>
      <dsp:spPr>
        <a:xfrm>
          <a:off x="1136934" y="3139269"/>
          <a:ext cx="543307" cy="814961"/>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48950-30E3-437F-896F-BF284EF03806}">
      <dsp:nvSpPr>
        <dsp:cNvPr id="0" name=""/>
        <dsp:cNvSpPr/>
      </dsp:nvSpPr>
      <dsp:spPr>
        <a:xfrm>
          <a:off x="4100" y="209037"/>
          <a:ext cx="2465593" cy="59823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i="0" u="none" kern="1200" dirty="0" smtClean="0"/>
            <a:t>Union Values (Re-granting) </a:t>
          </a:r>
          <a:endParaRPr lang="en-US" sz="1700" kern="1200" dirty="0" smtClean="0"/>
        </a:p>
      </dsp:txBody>
      <dsp:txXfrm>
        <a:off x="4100" y="209037"/>
        <a:ext cx="2465593" cy="598239"/>
      </dsp:txXfrm>
    </dsp:sp>
    <dsp:sp modelId="{7A79E4C7-55CB-4FF1-90CF-3E255BF6FFFE}">
      <dsp:nvSpPr>
        <dsp:cNvPr id="0" name=""/>
        <dsp:cNvSpPr/>
      </dsp:nvSpPr>
      <dsp:spPr>
        <a:xfrm>
          <a:off x="4100" y="807276"/>
          <a:ext cx="2465593" cy="307989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kern="1200" dirty="0" smtClean="0">
              <a:latin typeface="+mj-lt"/>
            </a:rPr>
            <a:t>New call with </a:t>
          </a:r>
          <a:r>
            <a:rPr lang="en-US" sz="1700" b="1" kern="1200" dirty="0" smtClean="0">
              <a:latin typeface="+mj-lt"/>
            </a:rPr>
            <a:t>50 million euro </a:t>
          </a:r>
          <a:r>
            <a:rPr lang="en-US" sz="1700" b="0" kern="1200" dirty="0" smtClean="0">
              <a:latin typeface="+mj-lt"/>
            </a:rPr>
            <a:t>(2021)</a:t>
          </a:r>
          <a:endParaRPr lang="en-US" sz="1700" b="0" kern="1200" dirty="0">
            <a:latin typeface="+mj-lt"/>
          </a:endParaRPr>
        </a:p>
        <a:p>
          <a:pPr marL="171450" lvl="1" indent="-171450" algn="l" defTabSz="755650">
            <a:lnSpc>
              <a:spcPct val="90000"/>
            </a:lnSpc>
            <a:spcBef>
              <a:spcPct val="0"/>
            </a:spcBef>
            <a:spcAft>
              <a:spcPct val="15000"/>
            </a:spcAft>
            <a:buChar char="••"/>
          </a:pPr>
          <a:r>
            <a:rPr lang="en-GB" sz="1700" i="0" kern="1200" dirty="0" smtClean="0">
              <a:solidFill>
                <a:schemeClr val="accent1">
                  <a:lumMod val="50000"/>
                </a:schemeClr>
              </a:solidFill>
              <a:latin typeface="+mj-lt"/>
              <a:cs typeface="Calibri" panose="020F0502020204030204" pitchFamily="34" charset="0"/>
            </a:rPr>
            <a:t>2,5 – 4,5 million euro per organisation</a:t>
          </a:r>
          <a:endParaRPr lang="en-US" sz="1700" b="0" kern="1200" dirty="0">
            <a:latin typeface="+mj-lt"/>
          </a:endParaRPr>
        </a:p>
        <a:p>
          <a:pPr marL="171450" lvl="1" indent="-171450" algn="l" defTabSz="755650">
            <a:lnSpc>
              <a:spcPct val="90000"/>
            </a:lnSpc>
            <a:spcBef>
              <a:spcPct val="0"/>
            </a:spcBef>
            <a:spcAft>
              <a:spcPct val="15000"/>
            </a:spcAft>
            <a:buChar char="••"/>
          </a:pPr>
          <a:endParaRPr lang="en-US" sz="1700" b="0" kern="1200" dirty="0">
            <a:latin typeface="+mj-lt"/>
          </a:endParaRPr>
        </a:p>
        <a:p>
          <a:pPr marL="171450" lvl="1" indent="-171450" algn="l" defTabSz="755650">
            <a:lnSpc>
              <a:spcPct val="90000"/>
            </a:lnSpc>
            <a:spcBef>
              <a:spcPct val="0"/>
            </a:spcBef>
            <a:spcAft>
              <a:spcPct val="15000"/>
            </a:spcAft>
            <a:buChar char="••"/>
          </a:pPr>
          <a:r>
            <a:rPr lang="en-GB" sz="1700" b="1" i="0" kern="1200" dirty="0" smtClean="0">
              <a:solidFill>
                <a:schemeClr val="accent1">
                  <a:lumMod val="50000"/>
                </a:schemeClr>
              </a:solidFill>
              <a:latin typeface="+mj-lt"/>
              <a:cs typeface="Calibri" panose="020F0502020204030204" pitchFamily="34" charset="0"/>
            </a:rPr>
            <a:t>Re-granting scheme </a:t>
          </a:r>
          <a:r>
            <a:rPr lang="en-GB" sz="1700" i="0" kern="1200" dirty="0" smtClean="0">
              <a:solidFill>
                <a:schemeClr val="accent1">
                  <a:lumMod val="50000"/>
                </a:schemeClr>
              </a:solidFill>
              <a:latin typeface="+mj-lt"/>
              <a:cs typeface="Calibri" panose="020F0502020204030204" pitchFamily="34" charset="0"/>
            </a:rPr>
            <a:t>to support small and grassroots NGOs</a:t>
          </a:r>
          <a:endParaRPr lang="en-GB" sz="1700" i="0" kern="1200" dirty="0">
            <a:solidFill>
              <a:schemeClr val="accent1">
                <a:lumMod val="50000"/>
              </a:schemeClr>
            </a:solidFill>
            <a:latin typeface="+mj-lt"/>
            <a:cs typeface="Calibri" panose="020F0502020204030204" pitchFamily="34" charset="0"/>
          </a:endParaRPr>
        </a:p>
        <a:p>
          <a:pPr marL="171450" lvl="1" indent="-171450" algn="l" defTabSz="755650">
            <a:lnSpc>
              <a:spcPct val="90000"/>
            </a:lnSpc>
            <a:spcBef>
              <a:spcPct val="0"/>
            </a:spcBef>
            <a:spcAft>
              <a:spcPct val="15000"/>
            </a:spcAft>
            <a:buChar char="••"/>
          </a:pPr>
          <a:r>
            <a:rPr lang="en-GB" sz="1700" i="0" kern="1200" dirty="0" smtClean="0">
              <a:solidFill>
                <a:schemeClr val="accent1">
                  <a:lumMod val="50000"/>
                </a:schemeClr>
              </a:solidFill>
              <a:latin typeface="+mj-lt"/>
              <a:cs typeface="Calibri" panose="020F0502020204030204" pitchFamily="34" charset="0"/>
              <a:sym typeface="Wingdings" panose="05000000000000000000" pitchFamily="2" charset="2"/>
            </a:rPr>
            <a:t> </a:t>
          </a:r>
          <a:r>
            <a:rPr lang="en-GB" sz="1700" b="1" i="0" kern="1200" dirty="0" smtClean="0">
              <a:solidFill>
                <a:schemeClr val="accent1">
                  <a:lumMod val="50000"/>
                </a:schemeClr>
              </a:solidFill>
              <a:latin typeface="+mj-lt"/>
              <a:cs typeface="Calibri" panose="020F0502020204030204" pitchFamily="34" charset="0"/>
              <a:sym typeface="Wingdings" panose="05000000000000000000" pitchFamily="2" charset="2"/>
            </a:rPr>
            <a:t>Soon for framework partners </a:t>
          </a:r>
          <a:r>
            <a:rPr lang="en-GB" sz="1700" i="0" kern="1200" dirty="0" smtClean="0">
              <a:solidFill>
                <a:schemeClr val="accent1">
                  <a:lumMod val="50000"/>
                </a:schemeClr>
              </a:solidFill>
              <a:latin typeface="+mj-lt"/>
              <a:cs typeface="Calibri" panose="020F0502020204030204" pitchFamily="34" charset="0"/>
              <a:sym typeface="Wingdings" panose="05000000000000000000" pitchFamily="2" charset="2"/>
            </a:rPr>
            <a:t>(5,6 million euro in 2022)</a:t>
          </a:r>
          <a:endParaRPr lang="en-GB" sz="1700" i="0" kern="1200" dirty="0">
            <a:solidFill>
              <a:schemeClr val="accent1">
                <a:lumMod val="50000"/>
              </a:schemeClr>
            </a:solidFill>
            <a:latin typeface="+mj-lt"/>
            <a:cs typeface="Calibri" panose="020F0502020204030204" pitchFamily="34" charset="0"/>
          </a:endParaRPr>
        </a:p>
      </dsp:txBody>
      <dsp:txXfrm>
        <a:off x="4100" y="807276"/>
        <a:ext cx="2465593" cy="3079890"/>
      </dsp:txXfrm>
    </dsp:sp>
    <dsp:sp modelId="{CDFC1EBD-0C5E-47C5-9896-81E72DABFE96}">
      <dsp:nvSpPr>
        <dsp:cNvPr id="0" name=""/>
        <dsp:cNvSpPr/>
      </dsp:nvSpPr>
      <dsp:spPr>
        <a:xfrm>
          <a:off x="2814877" y="209037"/>
          <a:ext cx="2465593" cy="59823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i="0" u="none" kern="1200" dirty="0" smtClean="0"/>
            <a:t>National Contact Points</a:t>
          </a:r>
          <a:endParaRPr lang="en-US" sz="1700" kern="1200" dirty="0"/>
        </a:p>
      </dsp:txBody>
      <dsp:txXfrm>
        <a:off x="2814877" y="209037"/>
        <a:ext cx="2465593" cy="598239"/>
      </dsp:txXfrm>
    </dsp:sp>
    <dsp:sp modelId="{12559F5A-8C64-4E61-8536-F86974E98989}">
      <dsp:nvSpPr>
        <dsp:cNvPr id="0" name=""/>
        <dsp:cNvSpPr/>
      </dsp:nvSpPr>
      <dsp:spPr>
        <a:xfrm>
          <a:off x="2814877" y="807276"/>
          <a:ext cx="2465593" cy="307989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smtClean="0"/>
            <a:t>27 national relays </a:t>
          </a:r>
          <a:r>
            <a:rPr lang="en-US" sz="1700" kern="1200" dirty="0" smtClean="0"/>
            <a:t>(so far 19 appointed)</a:t>
          </a: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smtClean="0"/>
            <a:t>Providing guidance a</a:t>
          </a:r>
          <a:r>
            <a:rPr lang="en-US" sz="1700" b="1" kern="1200" dirty="0" smtClean="0"/>
            <a:t>nd practical information</a:t>
          </a:r>
          <a:endParaRPr lang="en-US" sz="1700"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smtClean="0"/>
            <a:t>assistance to applicants, stakeholders and beneficiaries</a:t>
          </a:r>
          <a:endParaRPr lang="en-US" sz="1700" kern="1200" dirty="0"/>
        </a:p>
      </dsp:txBody>
      <dsp:txXfrm>
        <a:off x="2814877" y="807276"/>
        <a:ext cx="2465593" cy="3079890"/>
      </dsp:txXfrm>
    </dsp:sp>
    <dsp:sp modelId="{6603B101-558F-4E7D-8247-B0041F4D9C8B}">
      <dsp:nvSpPr>
        <dsp:cNvPr id="0" name=""/>
        <dsp:cNvSpPr/>
      </dsp:nvSpPr>
      <dsp:spPr>
        <a:xfrm>
          <a:off x="5625654" y="209037"/>
          <a:ext cx="2465593" cy="59823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Multi-year work programme</a:t>
          </a:r>
          <a:endParaRPr lang="en-US" sz="1700" b="1" kern="1200" dirty="0"/>
        </a:p>
      </dsp:txBody>
      <dsp:txXfrm>
        <a:off x="5625654" y="209037"/>
        <a:ext cx="2465593" cy="598239"/>
      </dsp:txXfrm>
    </dsp:sp>
    <dsp:sp modelId="{C34BB27B-63D9-444F-BC39-D41BC32B7D85}">
      <dsp:nvSpPr>
        <dsp:cNvPr id="0" name=""/>
        <dsp:cNvSpPr/>
      </dsp:nvSpPr>
      <dsp:spPr>
        <a:xfrm>
          <a:off x="5625654" y="807276"/>
          <a:ext cx="2465593" cy="307989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t>2021-2 Work Programme with </a:t>
          </a:r>
          <a:r>
            <a:rPr lang="en-US" sz="1700" b="1" kern="1200" dirty="0" smtClean="0"/>
            <a:t>292 million euro</a:t>
          </a:r>
          <a:endParaRPr lang="en-US" sz="1700" b="1" kern="1200" dirty="0"/>
        </a:p>
        <a:p>
          <a:pPr marL="171450" lvl="1" indent="-171450" algn="l" defTabSz="755650">
            <a:lnSpc>
              <a:spcPct val="90000"/>
            </a:lnSpc>
            <a:spcBef>
              <a:spcPct val="0"/>
            </a:spcBef>
            <a:spcAft>
              <a:spcPct val="15000"/>
            </a:spcAft>
            <a:buChar char="••"/>
          </a:pPr>
          <a:r>
            <a:rPr lang="en-US" sz="1700" b="0" kern="1200" dirty="0" smtClean="0"/>
            <a:t>Advanced planning for all calls </a:t>
          </a:r>
          <a:endParaRPr lang="en-US" sz="1700" b="0" kern="1200" dirty="0"/>
        </a:p>
        <a:p>
          <a:pPr marL="171450" lvl="1" indent="-171450" algn="l" defTabSz="755650">
            <a:lnSpc>
              <a:spcPct val="90000"/>
            </a:lnSpc>
            <a:spcBef>
              <a:spcPct val="0"/>
            </a:spcBef>
            <a:spcAft>
              <a:spcPct val="15000"/>
            </a:spcAft>
            <a:buChar char="••"/>
          </a:pPr>
          <a:r>
            <a:rPr lang="en-US" sz="1700" b="0" kern="1200" dirty="0" smtClean="0"/>
            <a:t>Bigger </a:t>
          </a:r>
          <a:r>
            <a:rPr lang="en-US" sz="1700" b="1" kern="1200" dirty="0" smtClean="0"/>
            <a:t>transparency</a:t>
          </a:r>
          <a:r>
            <a:rPr lang="en-US" sz="1700" b="0" kern="1200" dirty="0" smtClean="0"/>
            <a:t> and earlier </a:t>
          </a:r>
          <a:r>
            <a:rPr lang="en-US" sz="1700" b="1" kern="1200" dirty="0" smtClean="0"/>
            <a:t>information</a:t>
          </a:r>
          <a:r>
            <a:rPr lang="en-US" sz="1700" b="0" kern="1200" dirty="0" smtClean="0"/>
            <a:t> for stakeholders</a:t>
          </a:r>
          <a:endParaRPr lang="en-US" sz="1700" b="0" kern="1200" dirty="0"/>
        </a:p>
        <a:p>
          <a:pPr marL="171450" lvl="1" indent="-171450" algn="l" defTabSz="755650">
            <a:lnSpc>
              <a:spcPct val="90000"/>
            </a:lnSpc>
            <a:spcBef>
              <a:spcPct val="0"/>
            </a:spcBef>
            <a:spcAft>
              <a:spcPct val="15000"/>
            </a:spcAft>
            <a:buChar char="••"/>
          </a:pPr>
          <a:endParaRPr lang="en-US" sz="1700" b="0" kern="1200" dirty="0"/>
        </a:p>
        <a:p>
          <a:pPr marL="171450" lvl="1" indent="-171450" algn="l" defTabSz="755650">
            <a:lnSpc>
              <a:spcPct val="90000"/>
            </a:lnSpc>
            <a:spcBef>
              <a:spcPct val="0"/>
            </a:spcBef>
            <a:spcAft>
              <a:spcPct val="15000"/>
            </a:spcAft>
            <a:buChar char="••"/>
          </a:pPr>
          <a:r>
            <a:rPr lang="en-US" sz="1700" b="0" kern="1200" dirty="0" smtClean="0">
              <a:sym typeface="Wingdings" panose="05000000000000000000" pitchFamily="2" charset="2"/>
            </a:rPr>
            <a:t> </a:t>
          </a:r>
          <a:r>
            <a:rPr lang="en-US" sz="1700" b="1" kern="1200" dirty="0" smtClean="0">
              <a:sym typeface="Wingdings" panose="05000000000000000000" pitchFamily="2" charset="2"/>
            </a:rPr>
            <a:t>multi-year priorities</a:t>
          </a:r>
          <a:endParaRPr lang="en-US" sz="1700" b="1" kern="1200" dirty="0"/>
        </a:p>
      </dsp:txBody>
      <dsp:txXfrm>
        <a:off x="5625654" y="807276"/>
        <a:ext cx="2465593" cy="3079890"/>
      </dsp:txXfrm>
    </dsp:sp>
    <dsp:sp modelId="{C963D583-D004-4D08-B9C2-C6385AB51E32}">
      <dsp:nvSpPr>
        <dsp:cNvPr id="0" name=""/>
        <dsp:cNvSpPr/>
      </dsp:nvSpPr>
      <dsp:spPr>
        <a:xfrm>
          <a:off x="8436430" y="209037"/>
          <a:ext cx="2465593" cy="59823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lvl="0" algn="ctr" defTabSz="755650">
            <a:lnSpc>
              <a:spcPct val="90000"/>
            </a:lnSpc>
            <a:spcBef>
              <a:spcPct val="0"/>
            </a:spcBef>
            <a:spcAft>
              <a:spcPct val="35000"/>
            </a:spcAft>
          </a:pPr>
          <a:r>
            <a:rPr lang="en-US" sz="1700" b="1" kern="1200" dirty="0" smtClean="0"/>
            <a:t>Merging of two </a:t>
          </a:r>
          <a:r>
            <a:rPr lang="en-US" sz="1700" b="1" kern="1200" dirty="0" err="1" smtClean="0"/>
            <a:t>programmes</a:t>
          </a:r>
          <a:endParaRPr lang="en-US" sz="1700" b="1" kern="1200" dirty="0"/>
        </a:p>
      </dsp:txBody>
      <dsp:txXfrm>
        <a:off x="8436430" y="209037"/>
        <a:ext cx="2465593" cy="598239"/>
      </dsp:txXfrm>
    </dsp:sp>
    <dsp:sp modelId="{86FE412E-E479-484A-9F67-C720E9C3FE6B}">
      <dsp:nvSpPr>
        <dsp:cNvPr id="0" name=""/>
        <dsp:cNvSpPr/>
      </dsp:nvSpPr>
      <dsp:spPr>
        <a:xfrm>
          <a:off x="8436430" y="807276"/>
          <a:ext cx="2465593" cy="307989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1" kern="1200" dirty="0" smtClean="0"/>
            <a:t>Rights, Equality and Citizenship 2014-2020 – </a:t>
          </a:r>
          <a:r>
            <a:rPr lang="en-US" sz="1700" b="0" kern="1200" dirty="0" smtClean="0"/>
            <a:t>combating racism, gender-based violence,…</a:t>
          </a:r>
          <a:r>
            <a:rPr lang="en-US" sz="1700" b="0" kern="1200" dirty="0" err="1" smtClean="0"/>
            <a:t>etc</a:t>
          </a:r>
          <a:endParaRPr lang="en-US" sz="1700" b="1" kern="1200" dirty="0"/>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b="1" kern="1200" dirty="0" smtClean="0"/>
            <a:t>Europe for Citizens 2014-2020 </a:t>
          </a:r>
          <a:r>
            <a:rPr lang="en-US" sz="1700" kern="1200" dirty="0" smtClean="0"/>
            <a:t>– citizen engagement and participation, town-twinning, European remembrance</a:t>
          </a:r>
          <a:endParaRPr lang="en-US" sz="1700" kern="1200" dirty="0"/>
        </a:p>
      </dsp:txBody>
      <dsp:txXfrm>
        <a:off x="8436430" y="807276"/>
        <a:ext cx="2465593" cy="30798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3B806-08C3-4471-A880-489E02A36B65}">
      <dsp:nvSpPr>
        <dsp:cNvPr id="0" name=""/>
        <dsp:cNvSpPr/>
      </dsp:nvSpPr>
      <dsp:spPr>
        <a:xfrm>
          <a:off x="0" y="61625"/>
          <a:ext cx="9021176" cy="608400"/>
        </a:xfrm>
        <a:prstGeom prst="roundRect">
          <a:avLst/>
        </a:prstGeom>
        <a:solidFill>
          <a:schemeClr val="dk2">
            <a:hueOff val="0"/>
            <a:satOff val="0"/>
            <a:lum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de-DE" sz="2600" kern="1200" dirty="0" smtClean="0"/>
            <a:t>15 </a:t>
          </a:r>
          <a:r>
            <a:rPr lang="de-DE" sz="2600" kern="1200" dirty="0" err="1" smtClean="0"/>
            <a:t>December</a:t>
          </a:r>
          <a:r>
            <a:rPr lang="de-DE" sz="2600" kern="1200" dirty="0" smtClean="0"/>
            <a:t> 2021 – 24 </a:t>
          </a:r>
          <a:r>
            <a:rPr lang="de-DE" sz="2600" kern="1200" dirty="0" err="1" smtClean="0"/>
            <a:t>February</a:t>
          </a:r>
          <a:r>
            <a:rPr lang="de-DE" sz="2600" kern="1200" dirty="0" smtClean="0"/>
            <a:t> 2022 (10 </a:t>
          </a:r>
          <a:r>
            <a:rPr lang="de-DE" sz="2600" kern="1200" dirty="0" err="1" smtClean="0"/>
            <a:t>weeks</a:t>
          </a:r>
          <a:r>
            <a:rPr lang="de-DE" sz="2600" kern="1200" dirty="0" smtClean="0"/>
            <a:t>)</a:t>
          </a:r>
          <a:endParaRPr lang="en-US" sz="2600" kern="1200" dirty="0"/>
        </a:p>
      </dsp:txBody>
      <dsp:txXfrm>
        <a:off x="29700" y="91325"/>
        <a:ext cx="8961776" cy="549000"/>
      </dsp:txXfrm>
    </dsp:sp>
    <dsp:sp modelId="{0C6BA53D-1B91-4C0C-B521-5023AC0D5BEF}">
      <dsp:nvSpPr>
        <dsp:cNvPr id="0" name=""/>
        <dsp:cNvSpPr/>
      </dsp:nvSpPr>
      <dsp:spPr>
        <a:xfrm>
          <a:off x="0" y="744905"/>
          <a:ext cx="9021176"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de-DE" sz="2600" kern="1200" dirty="0" smtClean="0"/>
            <a:t>12,2 </a:t>
          </a:r>
          <a:r>
            <a:rPr lang="de-DE" sz="2600" kern="1200" dirty="0" err="1" smtClean="0"/>
            <a:t>million</a:t>
          </a:r>
          <a:r>
            <a:rPr lang="de-DE" sz="2600" kern="1200" dirty="0" smtClean="0"/>
            <a:t> </a:t>
          </a:r>
          <a:r>
            <a:rPr lang="de-DE" sz="2600" kern="1200" dirty="0" err="1" smtClean="0"/>
            <a:t>euro</a:t>
          </a:r>
          <a:r>
            <a:rPr lang="de-DE" sz="2600" kern="1200" dirty="0" smtClean="0"/>
            <a:t> with min. </a:t>
          </a:r>
          <a:r>
            <a:rPr lang="de-DE" sz="2600" kern="1200" dirty="0" err="1" smtClean="0"/>
            <a:t>single</a:t>
          </a:r>
          <a:r>
            <a:rPr lang="de-DE" sz="2600" kern="1200" dirty="0" smtClean="0"/>
            <a:t> </a:t>
          </a:r>
          <a:r>
            <a:rPr lang="de-DE" sz="2600" kern="1200" dirty="0" err="1" smtClean="0"/>
            <a:t>grant</a:t>
          </a:r>
          <a:r>
            <a:rPr lang="de-DE" sz="2600" kern="1200" dirty="0" smtClean="0"/>
            <a:t> of 75.000 </a:t>
          </a:r>
          <a:r>
            <a:rPr lang="de-DE" sz="2600" kern="1200" dirty="0" err="1" smtClean="0"/>
            <a:t>euro</a:t>
          </a:r>
          <a:endParaRPr lang="en-US" sz="2600" kern="1200" dirty="0"/>
        </a:p>
      </dsp:txBody>
      <dsp:txXfrm>
        <a:off x="29700" y="774605"/>
        <a:ext cx="8961776" cy="549000"/>
      </dsp:txXfrm>
    </dsp:sp>
    <dsp:sp modelId="{AFC7500E-468C-480D-9B9E-9C07159E49D2}">
      <dsp:nvSpPr>
        <dsp:cNvPr id="0" name=""/>
        <dsp:cNvSpPr/>
      </dsp:nvSpPr>
      <dsp:spPr>
        <a:xfrm>
          <a:off x="0" y="1428185"/>
          <a:ext cx="9021176"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de-DE" sz="2600" kern="1200" dirty="0" err="1" smtClean="0"/>
            <a:t>Only</a:t>
          </a:r>
          <a:r>
            <a:rPr lang="de-DE" sz="2600" kern="1200" dirty="0" smtClean="0"/>
            <a:t> </a:t>
          </a:r>
          <a:r>
            <a:rPr lang="de-DE" sz="2600" kern="1200" dirty="0" err="1" smtClean="0"/>
            <a:t>consortia</a:t>
          </a:r>
          <a:r>
            <a:rPr lang="de-DE" sz="2600" kern="1200" dirty="0" smtClean="0"/>
            <a:t> of min. 2 </a:t>
          </a:r>
          <a:r>
            <a:rPr lang="de-DE" sz="2600" kern="1200" dirty="0" err="1" smtClean="0"/>
            <a:t>organisations</a:t>
          </a:r>
          <a:endParaRPr lang="de-DE" sz="2600" kern="1200" dirty="0" smtClean="0"/>
        </a:p>
      </dsp:txBody>
      <dsp:txXfrm>
        <a:off x="29700" y="1457885"/>
        <a:ext cx="8961776" cy="549000"/>
      </dsp:txXfrm>
    </dsp:sp>
    <dsp:sp modelId="{9777112B-19A5-4488-9978-47DB31667610}">
      <dsp:nvSpPr>
        <dsp:cNvPr id="0" name=""/>
        <dsp:cNvSpPr/>
      </dsp:nvSpPr>
      <dsp:spPr>
        <a:xfrm>
          <a:off x="0" y="2111465"/>
          <a:ext cx="9021176"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de-DE" sz="2600" kern="1200" dirty="0" smtClean="0"/>
            <a:t>EU </a:t>
          </a:r>
          <a:r>
            <a:rPr lang="de-DE" sz="2600" kern="1200" dirty="0" err="1" smtClean="0"/>
            <a:t>provides</a:t>
          </a:r>
          <a:r>
            <a:rPr lang="de-DE" sz="2600" kern="1200" dirty="0" smtClean="0"/>
            <a:t> 90% </a:t>
          </a:r>
          <a:r>
            <a:rPr lang="de-DE" sz="2600" kern="1200" dirty="0" err="1" smtClean="0"/>
            <a:t>co-funding</a:t>
          </a:r>
          <a:endParaRPr lang="en-US" sz="2600" b="0" kern="1200" dirty="0"/>
        </a:p>
      </dsp:txBody>
      <dsp:txXfrm>
        <a:off x="29700" y="2141165"/>
        <a:ext cx="8961776" cy="549000"/>
      </dsp:txXfrm>
    </dsp:sp>
    <dsp:sp modelId="{C76475B6-94B6-491A-B26C-1DAD88E834D7}">
      <dsp:nvSpPr>
        <dsp:cNvPr id="0" name=""/>
        <dsp:cNvSpPr/>
      </dsp:nvSpPr>
      <dsp:spPr>
        <a:xfrm>
          <a:off x="0" y="2794745"/>
          <a:ext cx="9021176"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de-DE" sz="2600" b="0" kern="1200" dirty="0" err="1" smtClean="0"/>
            <a:t>Only</a:t>
          </a:r>
          <a:r>
            <a:rPr lang="de-DE" sz="2600" b="0" kern="1200" dirty="0" smtClean="0"/>
            <a:t> </a:t>
          </a:r>
          <a:r>
            <a:rPr lang="de-DE" sz="2600" b="0" kern="1200" dirty="0" err="1" smtClean="0"/>
            <a:t>organisations</a:t>
          </a:r>
          <a:r>
            <a:rPr lang="de-DE" sz="2600" b="0" kern="1200" dirty="0" smtClean="0"/>
            <a:t> </a:t>
          </a:r>
          <a:r>
            <a:rPr lang="de-DE" sz="2600" b="0" kern="1200" dirty="0" err="1" smtClean="0"/>
            <a:t>established</a:t>
          </a:r>
          <a:r>
            <a:rPr lang="de-DE" sz="2600" b="0" kern="1200" dirty="0" smtClean="0"/>
            <a:t> in </a:t>
          </a:r>
          <a:r>
            <a:rPr lang="de-DE" sz="2600" b="0" kern="1200" dirty="0" err="1" smtClean="0"/>
            <a:t>the</a:t>
          </a:r>
          <a:r>
            <a:rPr lang="de-DE" sz="2600" b="0" kern="1200" dirty="0" smtClean="0"/>
            <a:t> EU	</a:t>
          </a:r>
          <a:endParaRPr lang="en-US" sz="2600" b="0" kern="1200" dirty="0"/>
        </a:p>
      </dsp:txBody>
      <dsp:txXfrm>
        <a:off x="29700" y="2824445"/>
        <a:ext cx="8961776" cy="549000"/>
      </dsp:txXfrm>
    </dsp:sp>
    <dsp:sp modelId="{CC0CCFB1-982E-466E-A2EF-9D8EE48F2757}">
      <dsp:nvSpPr>
        <dsp:cNvPr id="0" name=""/>
        <dsp:cNvSpPr/>
      </dsp:nvSpPr>
      <dsp:spPr>
        <a:xfrm>
          <a:off x="0" y="3478025"/>
          <a:ext cx="9021176" cy="6084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de-DE" sz="2600" b="0" kern="1200" dirty="0" smtClean="0"/>
            <a:t>Project </a:t>
          </a:r>
          <a:r>
            <a:rPr lang="de-DE" sz="2600" b="0" kern="1200" dirty="0" err="1" smtClean="0"/>
            <a:t>duration</a:t>
          </a:r>
          <a:r>
            <a:rPr lang="de-DE" sz="2600" b="0" kern="1200" dirty="0" smtClean="0"/>
            <a:t> </a:t>
          </a:r>
          <a:r>
            <a:rPr lang="de-DE" sz="2600" b="0" kern="1200" dirty="0" err="1" smtClean="0"/>
            <a:t>max</a:t>
          </a:r>
          <a:r>
            <a:rPr lang="de-DE" sz="2600" b="0" kern="1200" dirty="0" smtClean="0"/>
            <a:t> 2 </a:t>
          </a:r>
          <a:r>
            <a:rPr lang="de-DE" sz="2600" b="0" kern="1200" dirty="0" err="1" smtClean="0"/>
            <a:t>years</a:t>
          </a:r>
          <a:endParaRPr lang="en-US" sz="2600" b="0" kern="1200" dirty="0"/>
        </a:p>
      </dsp:txBody>
      <dsp:txXfrm>
        <a:off x="29700" y="3507725"/>
        <a:ext cx="8961776" cy="549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48950-30E3-437F-896F-BF284EF03806}">
      <dsp:nvSpPr>
        <dsp:cNvPr id="0" name=""/>
        <dsp:cNvSpPr/>
      </dsp:nvSpPr>
      <dsp:spPr>
        <a:xfrm>
          <a:off x="5715" y="76618"/>
          <a:ext cx="2190749" cy="49190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i="0" u="none" kern="1200" dirty="0" smtClean="0"/>
            <a:t>Racism and discrimination</a:t>
          </a:r>
          <a:endParaRPr lang="en-US" sz="1400" kern="1200" dirty="0" smtClean="0"/>
        </a:p>
      </dsp:txBody>
      <dsp:txXfrm>
        <a:off x="5715" y="76618"/>
        <a:ext cx="2190749" cy="491906"/>
      </dsp:txXfrm>
    </dsp:sp>
    <dsp:sp modelId="{7A79E4C7-55CB-4FF1-90CF-3E255BF6FFFE}">
      <dsp:nvSpPr>
        <dsp:cNvPr id="0" name=""/>
        <dsp:cNvSpPr/>
      </dsp:nvSpPr>
      <dsp:spPr>
        <a:xfrm>
          <a:off x="5715" y="568524"/>
          <a:ext cx="2190749" cy="396309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de-DE" sz="1400" b="0" kern="1200" dirty="0" err="1" smtClean="0"/>
            <a:t>Hate</a:t>
          </a:r>
          <a:r>
            <a:rPr lang="de-DE" sz="1400" b="0" kern="1200" dirty="0" smtClean="0"/>
            <a:t> </a:t>
          </a:r>
          <a:r>
            <a:rPr lang="de-DE" sz="1400" b="0" kern="1200" dirty="0" err="1" smtClean="0"/>
            <a:t>speech</a:t>
          </a:r>
          <a:r>
            <a:rPr lang="de-DE" sz="1400" b="0" kern="1200" dirty="0" smtClean="0"/>
            <a:t> and </a:t>
          </a:r>
          <a:r>
            <a:rPr lang="de-DE" sz="1400" b="0" kern="1200" dirty="0" err="1" smtClean="0"/>
            <a:t>Hate</a:t>
          </a:r>
          <a:r>
            <a:rPr lang="de-DE" sz="1400" b="0" kern="1200" dirty="0" smtClean="0"/>
            <a:t> </a:t>
          </a:r>
          <a:r>
            <a:rPr lang="de-DE" sz="1400" b="0" kern="1200" dirty="0" err="1" smtClean="0"/>
            <a:t>crime</a:t>
          </a:r>
          <a:endParaRPr lang="en-US" sz="1400" b="0" kern="1200" dirty="0"/>
        </a:p>
        <a:p>
          <a:pPr marL="114300" lvl="1" indent="-114300" algn="l" defTabSz="622300">
            <a:lnSpc>
              <a:spcPct val="90000"/>
            </a:lnSpc>
            <a:spcBef>
              <a:spcPct val="0"/>
            </a:spcBef>
            <a:spcAft>
              <a:spcPct val="15000"/>
            </a:spcAft>
            <a:buChar char="••"/>
          </a:pPr>
          <a:endParaRPr lang="en-US" sz="1400" b="0" kern="1200" dirty="0"/>
        </a:p>
        <a:p>
          <a:pPr marL="114300" lvl="1" indent="-114300" algn="l" defTabSz="622300">
            <a:lnSpc>
              <a:spcPct val="90000"/>
            </a:lnSpc>
            <a:spcBef>
              <a:spcPct val="0"/>
            </a:spcBef>
            <a:spcAft>
              <a:spcPct val="15000"/>
            </a:spcAft>
            <a:buChar char="••"/>
          </a:pPr>
          <a:r>
            <a:rPr lang="en-US" sz="1400" b="0" kern="1200" dirty="0" smtClean="0"/>
            <a:t>EU Roma strategic framework</a:t>
          </a:r>
          <a:endParaRPr lang="en-US" sz="1400" b="0" kern="1200" dirty="0"/>
        </a:p>
        <a:p>
          <a:pPr marL="114300" lvl="1" indent="-114300" algn="l" defTabSz="622300">
            <a:lnSpc>
              <a:spcPct val="90000"/>
            </a:lnSpc>
            <a:spcBef>
              <a:spcPct val="0"/>
            </a:spcBef>
            <a:spcAft>
              <a:spcPct val="15000"/>
            </a:spcAft>
            <a:buChar char="••"/>
          </a:pPr>
          <a:endParaRPr lang="en-US" sz="1400" b="0" kern="1200" dirty="0"/>
        </a:p>
        <a:p>
          <a:pPr marL="114300" lvl="1" indent="-114300" algn="l" defTabSz="622300">
            <a:lnSpc>
              <a:spcPct val="90000"/>
            </a:lnSpc>
            <a:spcBef>
              <a:spcPct val="0"/>
            </a:spcBef>
            <a:spcAft>
              <a:spcPct val="15000"/>
            </a:spcAft>
            <a:buChar char="••"/>
          </a:pPr>
          <a:r>
            <a:rPr lang="en-GB" sz="1400" b="0" kern="1200" dirty="0" smtClean="0"/>
            <a:t>EU Strategy on combating antisemitism</a:t>
          </a:r>
          <a:endParaRPr lang="en-US" sz="1400" b="0" kern="1200" dirty="0"/>
        </a:p>
        <a:p>
          <a:pPr marL="114300" lvl="1" indent="-114300" algn="l" defTabSz="622300">
            <a:lnSpc>
              <a:spcPct val="90000"/>
            </a:lnSpc>
            <a:spcBef>
              <a:spcPct val="0"/>
            </a:spcBef>
            <a:spcAft>
              <a:spcPct val="15000"/>
            </a:spcAft>
            <a:buChar char="••"/>
          </a:pPr>
          <a:endParaRPr lang="en-US" sz="1400" b="0" kern="1200" dirty="0"/>
        </a:p>
        <a:p>
          <a:pPr marL="114300" lvl="1" indent="-114300" algn="l" defTabSz="622300">
            <a:lnSpc>
              <a:spcPct val="90000"/>
            </a:lnSpc>
            <a:spcBef>
              <a:spcPct val="0"/>
            </a:spcBef>
            <a:spcAft>
              <a:spcPct val="15000"/>
            </a:spcAft>
            <a:buChar char="••"/>
          </a:pPr>
          <a:r>
            <a:rPr lang="en-GB" sz="1400" b="0" kern="1200" dirty="0" smtClean="0"/>
            <a:t>EU </a:t>
          </a:r>
          <a:r>
            <a:rPr lang="en-GB" sz="1400" b="0" kern="1200" dirty="0" err="1" smtClean="0"/>
            <a:t>Anti-racism</a:t>
          </a:r>
          <a:r>
            <a:rPr lang="en-GB" sz="1400" b="0" kern="1200" dirty="0" smtClean="0"/>
            <a:t> action plan</a:t>
          </a:r>
          <a:endParaRPr lang="en-US" sz="1400" b="0" kern="1200" dirty="0"/>
        </a:p>
        <a:p>
          <a:pPr marL="114300" lvl="1" indent="-114300" algn="l" defTabSz="622300">
            <a:lnSpc>
              <a:spcPct val="90000"/>
            </a:lnSpc>
            <a:spcBef>
              <a:spcPct val="0"/>
            </a:spcBef>
            <a:spcAft>
              <a:spcPct val="15000"/>
            </a:spcAft>
            <a:buChar char="••"/>
          </a:pPr>
          <a:endParaRPr lang="en-US" sz="1400" b="0" kern="1200" dirty="0"/>
        </a:p>
        <a:p>
          <a:pPr marL="114300" lvl="1" indent="-114300" algn="l" defTabSz="622300">
            <a:lnSpc>
              <a:spcPct val="90000"/>
            </a:lnSpc>
            <a:spcBef>
              <a:spcPct val="0"/>
            </a:spcBef>
            <a:spcAft>
              <a:spcPct val="15000"/>
            </a:spcAft>
            <a:buChar char="••"/>
          </a:pPr>
          <a:r>
            <a:rPr lang="en-GB" sz="1400" b="0" kern="1200" dirty="0" smtClean="0"/>
            <a:t>empower the capacity of civil society organisations</a:t>
          </a:r>
          <a:endParaRPr lang="en-US" sz="1400" b="0" kern="1200" dirty="0"/>
        </a:p>
        <a:p>
          <a:pPr marL="114300" lvl="1" indent="-114300" algn="l" defTabSz="622300">
            <a:lnSpc>
              <a:spcPct val="90000"/>
            </a:lnSpc>
            <a:spcBef>
              <a:spcPct val="0"/>
            </a:spcBef>
            <a:spcAft>
              <a:spcPct val="15000"/>
            </a:spcAft>
            <a:buChar char="••"/>
          </a:pPr>
          <a:endParaRPr lang="en-US" sz="1400" b="1" kern="1200" dirty="0"/>
        </a:p>
        <a:p>
          <a:pPr marL="114300" lvl="1" indent="-114300" algn="l" defTabSz="622300">
            <a:lnSpc>
              <a:spcPct val="90000"/>
            </a:lnSpc>
            <a:spcBef>
              <a:spcPct val="0"/>
            </a:spcBef>
            <a:spcAft>
              <a:spcPct val="15000"/>
            </a:spcAft>
            <a:buChar char="••"/>
          </a:pPr>
          <a:endParaRPr lang="en-US" sz="1400" b="1" kern="1200" dirty="0"/>
        </a:p>
        <a:p>
          <a:pPr marL="114300" lvl="1" indent="-114300" algn="l" defTabSz="622300">
            <a:lnSpc>
              <a:spcPct val="90000"/>
            </a:lnSpc>
            <a:spcBef>
              <a:spcPct val="0"/>
            </a:spcBef>
            <a:spcAft>
              <a:spcPct val="15000"/>
            </a:spcAft>
            <a:buChar char="••"/>
          </a:pPr>
          <a:r>
            <a:rPr lang="en-US" sz="1400" b="1" kern="1200" dirty="0" smtClean="0"/>
            <a:t>EUR 7 7400 000</a:t>
          </a:r>
          <a:endParaRPr lang="en-US" sz="1400" b="1" kern="1200" dirty="0"/>
        </a:p>
      </dsp:txBody>
      <dsp:txXfrm>
        <a:off x="5715" y="568524"/>
        <a:ext cx="2190749" cy="3963093"/>
      </dsp:txXfrm>
    </dsp:sp>
    <dsp:sp modelId="{CDFC1EBD-0C5E-47C5-9896-81E72DABFE96}">
      <dsp:nvSpPr>
        <dsp:cNvPr id="0" name=""/>
        <dsp:cNvSpPr/>
      </dsp:nvSpPr>
      <dsp:spPr>
        <a:xfrm>
          <a:off x="2503170" y="76618"/>
          <a:ext cx="2190749" cy="49190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i="0" u="none" kern="1200" dirty="0" smtClean="0"/>
            <a:t>Diversity management</a:t>
          </a:r>
          <a:endParaRPr lang="en-US" sz="1400" kern="1200" dirty="0"/>
        </a:p>
      </dsp:txBody>
      <dsp:txXfrm>
        <a:off x="2503170" y="76618"/>
        <a:ext cx="2190749" cy="491906"/>
      </dsp:txXfrm>
    </dsp:sp>
    <dsp:sp modelId="{12559F5A-8C64-4E61-8536-F86974E98989}">
      <dsp:nvSpPr>
        <dsp:cNvPr id="0" name=""/>
        <dsp:cNvSpPr/>
      </dsp:nvSpPr>
      <dsp:spPr>
        <a:xfrm>
          <a:off x="2503170" y="568524"/>
          <a:ext cx="2190749" cy="396309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smtClean="0"/>
            <a:t>promote diversity and inclusion in the workplace, with regard in particular to the six grounds of discrimination</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smtClean="0"/>
            <a:t>ensure the existence of Diversity Charters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b="1" kern="1200" dirty="0"/>
        </a:p>
        <a:p>
          <a:pPr marL="114300" lvl="1" indent="-114300" algn="l" defTabSz="622300">
            <a:lnSpc>
              <a:spcPct val="90000"/>
            </a:lnSpc>
            <a:spcBef>
              <a:spcPct val="0"/>
            </a:spcBef>
            <a:spcAft>
              <a:spcPct val="15000"/>
            </a:spcAft>
            <a:buChar char="••"/>
          </a:pPr>
          <a:r>
            <a:rPr lang="en-US" sz="1400" b="1" kern="1200" dirty="0" smtClean="0"/>
            <a:t>EUR 500 000</a:t>
          </a:r>
          <a:endParaRPr lang="en-US" sz="1400" b="1" kern="1200" dirty="0"/>
        </a:p>
      </dsp:txBody>
      <dsp:txXfrm>
        <a:off x="2503170" y="568524"/>
        <a:ext cx="2190749" cy="3963093"/>
      </dsp:txXfrm>
    </dsp:sp>
    <dsp:sp modelId="{6603B101-558F-4E7D-8247-B0041F4D9C8B}">
      <dsp:nvSpPr>
        <dsp:cNvPr id="0" name=""/>
        <dsp:cNvSpPr/>
      </dsp:nvSpPr>
      <dsp:spPr>
        <a:xfrm>
          <a:off x="5000625" y="76618"/>
          <a:ext cx="2190749" cy="49190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i="0" u="none" kern="1200" dirty="0" smtClean="0"/>
            <a:t>LGBTIQ</a:t>
          </a:r>
          <a:endParaRPr lang="en-US" sz="1400" kern="1200" dirty="0"/>
        </a:p>
      </dsp:txBody>
      <dsp:txXfrm>
        <a:off x="5000625" y="76618"/>
        <a:ext cx="2190749" cy="491906"/>
      </dsp:txXfrm>
    </dsp:sp>
    <dsp:sp modelId="{C34BB27B-63D9-444F-BC39-D41BC32B7D85}">
      <dsp:nvSpPr>
        <dsp:cNvPr id="0" name=""/>
        <dsp:cNvSpPr/>
      </dsp:nvSpPr>
      <dsp:spPr>
        <a:xfrm>
          <a:off x="5000625" y="568524"/>
          <a:ext cx="2190749" cy="396309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smtClean="0"/>
            <a:t>LGBTIQ Equality Strategy 2020-2025</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smtClean="0"/>
            <a:t>focus is on the LGBTIQ people, </a:t>
          </a:r>
          <a:r>
            <a:rPr lang="en-GB" sz="1400" b="1" kern="1200" dirty="0" smtClean="0"/>
            <a:t>in the most vulnerable situations</a:t>
          </a:r>
          <a:endParaRPr lang="en-US" sz="1400" b="1"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smtClean="0"/>
            <a:t>actions that seek to tackle gender and sexuality stereotypes in and through education</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smtClean="0"/>
            <a:t>provide support to rainbow families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b="1" kern="1200" dirty="0" smtClean="0"/>
            <a:t>EUR 1 000 000 </a:t>
          </a:r>
          <a:endParaRPr lang="en-US" sz="1400" b="1" kern="1200" dirty="0"/>
        </a:p>
      </dsp:txBody>
      <dsp:txXfrm>
        <a:off x="5000625" y="568524"/>
        <a:ext cx="2190749" cy="3963093"/>
      </dsp:txXfrm>
    </dsp:sp>
    <dsp:sp modelId="{6F3B2549-3622-4CDD-9547-1C748B0C4C6B}">
      <dsp:nvSpPr>
        <dsp:cNvPr id="0" name=""/>
        <dsp:cNvSpPr/>
      </dsp:nvSpPr>
      <dsp:spPr>
        <a:xfrm>
          <a:off x="7498080" y="76618"/>
          <a:ext cx="2190749" cy="49190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de-DE" sz="1400" b="1" kern="1200" dirty="0" smtClean="0"/>
            <a:t>Online </a:t>
          </a:r>
          <a:r>
            <a:rPr lang="de-DE" sz="1400" b="1" kern="1200" dirty="0" err="1" smtClean="0"/>
            <a:t>hate</a:t>
          </a:r>
          <a:r>
            <a:rPr lang="de-DE" sz="1400" b="1" kern="1200" dirty="0" smtClean="0"/>
            <a:t> </a:t>
          </a:r>
          <a:r>
            <a:rPr lang="de-DE" sz="1400" b="1" kern="1200" dirty="0" err="1" smtClean="0"/>
            <a:t>speech</a:t>
          </a:r>
          <a:endParaRPr lang="en-US" sz="1400" b="1" kern="1200" dirty="0"/>
        </a:p>
      </dsp:txBody>
      <dsp:txXfrm>
        <a:off x="7498080" y="76618"/>
        <a:ext cx="2190749" cy="491906"/>
      </dsp:txXfrm>
    </dsp:sp>
    <dsp:sp modelId="{5C02DA3E-01C8-403E-92CA-969977956452}">
      <dsp:nvSpPr>
        <dsp:cNvPr id="0" name=""/>
        <dsp:cNvSpPr/>
      </dsp:nvSpPr>
      <dsp:spPr>
        <a:xfrm>
          <a:off x="7498080" y="529606"/>
          <a:ext cx="2190749" cy="396309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kern="1200" dirty="0" smtClean="0"/>
            <a:t>Reporting hate speech content to the IT Companies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smtClean="0"/>
            <a:t>Multi-stakeholder initiatives on tackling the societal challenges of hate speech online.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smtClean="0"/>
            <a:t>Knowledge about ecosystems of hate speech online and responses to Violent Right Wing Extremist (VRWE) ideologies and groups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b="1" kern="1200" dirty="0" smtClean="0"/>
            <a:t> EUR 1 500 000 </a:t>
          </a:r>
          <a:endParaRPr lang="en-US" sz="1400" b="1" kern="1200" dirty="0"/>
        </a:p>
      </dsp:txBody>
      <dsp:txXfrm>
        <a:off x="7498080" y="529606"/>
        <a:ext cx="2190749" cy="3963093"/>
      </dsp:txXfrm>
    </dsp:sp>
    <dsp:sp modelId="{AB240222-15DF-4B5D-9CA7-F17CE6BA717F}">
      <dsp:nvSpPr>
        <dsp:cNvPr id="0" name=""/>
        <dsp:cNvSpPr/>
      </dsp:nvSpPr>
      <dsp:spPr>
        <a:xfrm>
          <a:off x="9995535" y="76618"/>
          <a:ext cx="2190749" cy="491906"/>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1" i="0" u="none" kern="1200" dirty="0" smtClean="0"/>
            <a:t>Public authorities</a:t>
          </a:r>
          <a:endParaRPr lang="en-US" sz="1400" kern="1200" dirty="0"/>
        </a:p>
      </dsp:txBody>
      <dsp:txXfrm>
        <a:off x="9995535" y="76618"/>
        <a:ext cx="2190749" cy="491906"/>
      </dsp:txXfrm>
    </dsp:sp>
    <dsp:sp modelId="{19FD0294-34F2-4DFF-A897-B35D84042B93}">
      <dsp:nvSpPr>
        <dsp:cNvPr id="0" name=""/>
        <dsp:cNvSpPr/>
      </dsp:nvSpPr>
      <dsp:spPr>
        <a:xfrm>
          <a:off x="9995535" y="568524"/>
          <a:ext cx="2190749" cy="3963093"/>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GB" sz="1400" b="1" kern="1200" dirty="0" smtClean="0"/>
            <a:t>public authorities </a:t>
          </a:r>
          <a:r>
            <a:rPr lang="en-GB" sz="1400" kern="1200" dirty="0" smtClean="0"/>
            <a:t>(national, regional and local level) to  improve implementation on the</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smtClean="0"/>
            <a:t>the </a:t>
          </a:r>
          <a:r>
            <a:rPr lang="en-GB" sz="1400" b="1" kern="1200" dirty="0" smtClean="0"/>
            <a:t>Racial Equality Directive</a:t>
          </a:r>
          <a:r>
            <a:rPr lang="en-GB" sz="1400" kern="1200" dirty="0" smtClean="0"/>
            <a:t>, </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smtClean="0"/>
            <a:t>the </a:t>
          </a:r>
          <a:r>
            <a:rPr lang="en-GB" sz="1400" b="1" kern="1200" dirty="0" smtClean="0"/>
            <a:t>Framework Decision </a:t>
          </a:r>
          <a:r>
            <a:rPr lang="en-GB" sz="1400" kern="1200" dirty="0" smtClean="0"/>
            <a:t>on combating racism and xenophobia and</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GB" sz="1400" kern="1200" dirty="0" smtClean="0"/>
            <a:t>Recommendation C(2018) 3850 on </a:t>
          </a:r>
          <a:r>
            <a:rPr lang="en-GB" sz="1400" b="1" kern="1200" dirty="0" smtClean="0"/>
            <a:t>standards for equality bodies</a:t>
          </a:r>
          <a:endParaRPr lang="en-US" sz="1400" b="1" kern="1200" dirty="0"/>
        </a:p>
        <a:p>
          <a:pPr marL="114300" lvl="1" indent="-114300" algn="l" defTabSz="622300">
            <a:lnSpc>
              <a:spcPct val="90000"/>
            </a:lnSpc>
            <a:spcBef>
              <a:spcPct val="0"/>
            </a:spcBef>
            <a:spcAft>
              <a:spcPct val="15000"/>
            </a:spcAft>
            <a:buChar char="••"/>
          </a:pPr>
          <a:endParaRPr lang="en-US" sz="1400" b="1" kern="1200" dirty="0"/>
        </a:p>
        <a:p>
          <a:pPr marL="114300" lvl="1" indent="-114300" algn="l" defTabSz="622300">
            <a:lnSpc>
              <a:spcPct val="90000"/>
            </a:lnSpc>
            <a:spcBef>
              <a:spcPct val="0"/>
            </a:spcBef>
            <a:spcAft>
              <a:spcPct val="15000"/>
            </a:spcAft>
            <a:buChar char="••"/>
          </a:pPr>
          <a:r>
            <a:rPr lang="en-US" sz="1400" b="1" kern="1200" dirty="0" smtClean="0"/>
            <a:t>EUR 1 500 000</a:t>
          </a:r>
          <a:endParaRPr lang="en-US" sz="1400" b="1" kern="1200" dirty="0"/>
        </a:p>
      </dsp:txBody>
      <dsp:txXfrm>
        <a:off x="9995535" y="568524"/>
        <a:ext cx="2190749" cy="39630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F2D85-97B0-4CC7-9A0A-750131E12EE3}">
      <dsp:nvSpPr>
        <dsp:cNvPr id="0" name=""/>
        <dsp:cNvSpPr/>
      </dsp:nvSpPr>
      <dsp:spPr>
        <a:xfrm>
          <a:off x="9338172" y="2108577"/>
          <a:ext cx="91440" cy="1548421"/>
        </a:xfrm>
        <a:custGeom>
          <a:avLst/>
          <a:gdLst/>
          <a:ahLst/>
          <a:cxnLst/>
          <a:rect l="0" t="0" r="0" b="0"/>
          <a:pathLst>
            <a:path>
              <a:moveTo>
                <a:pt x="45720" y="0"/>
              </a:moveTo>
              <a:lnTo>
                <a:pt x="45720" y="1507589"/>
              </a:lnTo>
              <a:lnTo>
                <a:pt x="94642" y="1507589"/>
              </a:lnTo>
              <a:lnTo>
                <a:pt x="94642" y="154842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E3858B-7DD4-4EA3-8F12-05631E1A9075}">
      <dsp:nvSpPr>
        <dsp:cNvPr id="0" name=""/>
        <dsp:cNvSpPr/>
      </dsp:nvSpPr>
      <dsp:spPr>
        <a:xfrm>
          <a:off x="9338172" y="2108577"/>
          <a:ext cx="91440" cy="1039845"/>
        </a:xfrm>
        <a:custGeom>
          <a:avLst/>
          <a:gdLst/>
          <a:ahLst/>
          <a:cxnLst/>
          <a:rect l="0" t="0" r="0" b="0"/>
          <a:pathLst>
            <a:path>
              <a:moveTo>
                <a:pt x="45720" y="0"/>
              </a:moveTo>
              <a:lnTo>
                <a:pt x="45720" y="999012"/>
              </a:lnTo>
              <a:lnTo>
                <a:pt x="136580" y="999012"/>
              </a:lnTo>
              <a:lnTo>
                <a:pt x="136580" y="103984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A7CF62-BC93-4B6A-BD7D-A02CA41D6C65}">
      <dsp:nvSpPr>
        <dsp:cNvPr id="0" name=""/>
        <dsp:cNvSpPr/>
      </dsp:nvSpPr>
      <dsp:spPr>
        <a:xfrm>
          <a:off x="8988357" y="2108577"/>
          <a:ext cx="395535" cy="1180054"/>
        </a:xfrm>
        <a:custGeom>
          <a:avLst/>
          <a:gdLst/>
          <a:ahLst/>
          <a:cxnLst/>
          <a:rect l="0" t="0" r="0" b="0"/>
          <a:pathLst>
            <a:path>
              <a:moveTo>
                <a:pt x="395535" y="0"/>
              </a:moveTo>
              <a:lnTo>
                <a:pt x="395535" y="1139222"/>
              </a:lnTo>
              <a:lnTo>
                <a:pt x="0" y="1139222"/>
              </a:lnTo>
              <a:lnTo>
                <a:pt x="0" y="118005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6C5984-636A-4651-A401-BA72A845ED56}">
      <dsp:nvSpPr>
        <dsp:cNvPr id="0" name=""/>
        <dsp:cNvSpPr/>
      </dsp:nvSpPr>
      <dsp:spPr>
        <a:xfrm>
          <a:off x="8396248" y="2108577"/>
          <a:ext cx="987644" cy="1137119"/>
        </a:xfrm>
        <a:custGeom>
          <a:avLst/>
          <a:gdLst/>
          <a:ahLst/>
          <a:cxnLst/>
          <a:rect l="0" t="0" r="0" b="0"/>
          <a:pathLst>
            <a:path>
              <a:moveTo>
                <a:pt x="987644" y="0"/>
              </a:moveTo>
              <a:lnTo>
                <a:pt x="987644" y="1096287"/>
              </a:lnTo>
              <a:lnTo>
                <a:pt x="0" y="1096287"/>
              </a:lnTo>
              <a:lnTo>
                <a:pt x="0" y="113711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085F9-A5A3-4EFF-90D5-2E4867F870EF}">
      <dsp:nvSpPr>
        <dsp:cNvPr id="0" name=""/>
        <dsp:cNvSpPr/>
      </dsp:nvSpPr>
      <dsp:spPr>
        <a:xfrm>
          <a:off x="5433797" y="350982"/>
          <a:ext cx="3950095" cy="1477708"/>
        </a:xfrm>
        <a:custGeom>
          <a:avLst/>
          <a:gdLst/>
          <a:ahLst/>
          <a:cxnLst/>
          <a:rect l="0" t="0" r="0" b="0"/>
          <a:pathLst>
            <a:path>
              <a:moveTo>
                <a:pt x="0" y="0"/>
              </a:moveTo>
              <a:lnTo>
                <a:pt x="0" y="1436876"/>
              </a:lnTo>
              <a:lnTo>
                <a:pt x="3950095" y="1436876"/>
              </a:lnTo>
              <a:lnTo>
                <a:pt x="3950095" y="147770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4B10F6-CBC4-46EC-93B0-BAB3CD7A67F8}">
      <dsp:nvSpPr>
        <dsp:cNvPr id="0" name=""/>
        <dsp:cNvSpPr/>
      </dsp:nvSpPr>
      <dsp:spPr>
        <a:xfrm>
          <a:off x="7286938" y="2053243"/>
          <a:ext cx="593203" cy="1437320"/>
        </a:xfrm>
        <a:custGeom>
          <a:avLst/>
          <a:gdLst/>
          <a:ahLst/>
          <a:cxnLst/>
          <a:rect l="0" t="0" r="0" b="0"/>
          <a:pathLst>
            <a:path>
              <a:moveTo>
                <a:pt x="0" y="0"/>
              </a:moveTo>
              <a:lnTo>
                <a:pt x="0" y="1396488"/>
              </a:lnTo>
              <a:lnTo>
                <a:pt x="593203" y="1396488"/>
              </a:lnTo>
              <a:lnTo>
                <a:pt x="593203" y="14373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175979-8836-44E2-ADDB-1E4F6CEA06ED}">
      <dsp:nvSpPr>
        <dsp:cNvPr id="0" name=""/>
        <dsp:cNvSpPr/>
      </dsp:nvSpPr>
      <dsp:spPr>
        <a:xfrm>
          <a:off x="7241218" y="2053243"/>
          <a:ext cx="91440" cy="1437320"/>
        </a:xfrm>
        <a:custGeom>
          <a:avLst/>
          <a:gdLst/>
          <a:ahLst/>
          <a:cxnLst/>
          <a:rect l="0" t="0" r="0" b="0"/>
          <a:pathLst>
            <a:path>
              <a:moveTo>
                <a:pt x="45720" y="0"/>
              </a:moveTo>
              <a:lnTo>
                <a:pt x="45720" y="1396488"/>
              </a:lnTo>
              <a:lnTo>
                <a:pt x="77699" y="1396488"/>
              </a:lnTo>
              <a:lnTo>
                <a:pt x="77699" y="14373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708CE-5712-4FDF-850C-8CF0DE1820D7}">
      <dsp:nvSpPr>
        <dsp:cNvPr id="0" name=""/>
        <dsp:cNvSpPr/>
      </dsp:nvSpPr>
      <dsp:spPr>
        <a:xfrm>
          <a:off x="5433797" y="350982"/>
          <a:ext cx="1853141" cy="1422374"/>
        </a:xfrm>
        <a:custGeom>
          <a:avLst/>
          <a:gdLst/>
          <a:ahLst/>
          <a:cxnLst/>
          <a:rect l="0" t="0" r="0" b="0"/>
          <a:pathLst>
            <a:path>
              <a:moveTo>
                <a:pt x="0" y="0"/>
              </a:moveTo>
              <a:lnTo>
                <a:pt x="0" y="1381542"/>
              </a:lnTo>
              <a:lnTo>
                <a:pt x="1853141" y="1381542"/>
              </a:lnTo>
              <a:lnTo>
                <a:pt x="1853141" y="1422374"/>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A21214-3CF0-4C9F-9253-766FF2010BB1}">
      <dsp:nvSpPr>
        <dsp:cNvPr id="0" name=""/>
        <dsp:cNvSpPr/>
      </dsp:nvSpPr>
      <dsp:spPr>
        <a:xfrm>
          <a:off x="5111274" y="2060162"/>
          <a:ext cx="1568465" cy="1288289"/>
        </a:xfrm>
        <a:custGeom>
          <a:avLst/>
          <a:gdLst/>
          <a:ahLst/>
          <a:cxnLst/>
          <a:rect l="0" t="0" r="0" b="0"/>
          <a:pathLst>
            <a:path>
              <a:moveTo>
                <a:pt x="0" y="0"/>
              </a:moveTo>
              <a:lnTo>
                <a:pt x="0" y="1247457"/>
              </a:lnTo>
              <a:lnTo>
                <a:pt x="1568465" y="1247457"/>
              </a:lnTo>
              <a:lnTo>
                <a:pt x="1568465" y="128828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477CC1-016A-4B85-85FA-C51E644778D4}">
      <dsp:nvSpPr>
        <dsp:cNvPr id="0" name=""/>
        <dsp:cNvSpPr/>
      </dsp:nvSpPr>
      <dsp:spPr>
        <a:xfrm>
          <a:off x="5111274" y="2060162"/>
          <a:ext cx="1141044" cy="1644923"/>
        </a:xfrm>
        <a:custGeom>
          <a:avLst/>
          <a:gdLst/>
          <a:ahLst/>
          <a:cxnLst/>
          <a:rect l="0" t="0" r="0" b="0"/>
          <a:pathLst>
            <a:path>
              <a:moveTo>
                <a:pt x="0" y="0"/>
              </a:moveTo>
              <a:lnTo>
                <a:pt x="0" y="1604091"/>
              </a:lnTo>
              <a:lnTo>
                <a:pt x="1141044" y="1604091"/>
              </a:lnTo>
              <a:lnTo>
                <a:pt x="1141044" y="164492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4F916B-50E5-4A35-9164-D5FAF38595F8}">
      <dsp:nvSpPr>
        <dsp:cNvPr id="0" name=""/>
        <dsp:cNvSpPr/>
      </dsp:nvSpPr>
      <dsp:spPr>
        <a:xfrm>
          <a:off x="5111274" y="2060162"/>
          <a:ext cx="711948" cy="1268996"/>
        </a:xfrm>
        <a:custGeom>
          <a:avLst/>
          <a:gdLst/>
          <a:ahLst/>
          <a:cxnLst/>
          <a:rect l="0" t="0" r="0" b="0"/>
          <a:pathLst>
            <a:path>
              <a:moveTo>
                <a:pt x="0" y="0"/>
              </a:moveTo>
              <a:lnTo>
                <a:pt x="0" y="1228164"/>
              </a:lnTo>
              <a:lnTo>
                <a:pt x="711948" y="1228164"/>
              </a:lnTo>
              <a:lnTo>
                <a:pt x="711948" y="126899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0939CA-1507-4A33-8FCF-F3F1479720CF}">
      <dsp:nvSpPr>
        <dsp:cNvPr id="0" name=""/>
        <dsp:cNvSpPr/>
      </dsp:nvSpPr>
      <dsp:spPr>
        <a:xfrm>
          <a:off x="5111274" y="2060162"/>
          <a:ext cx="204955" cy="1502173"/>
        </a:xfrm>
        <a:custGeom>
          <a:avLst/>
          <a:gdLst/>
          <a:ahLst/>
          <a:cxnLst/>
          <a:rect l="0" t="0" r="0" b="0"/>
          <a:pathLst>
            <a:path>
              <a:moveTo>
                <a:pt x="0" y="0"/>
              </a:moveTo>
              <a:lnTo>
                <a:pt x="0" y="1461341"/>
              </a:lnTo>
              <a:lnTo>
                <a:pt x="204955" y="1461341"/>
              </a:lnTo>
              <a:lnTo>
                <a:pt x="204955" y="150217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382AFD-4E13-422F-968F-4A573A7EADFA}">
      <dsp:nvSpPr>
        <dsp:cNvPr id="0" name=""/>
        <dsp:cNvSpPr/>
      </dsp:nvSpPr>
      <dsp:spPr>
        <a:xfrm>
          <a:off x="4789601" y="2060162"/>
          <a:ext cx="321673" cy="1268996"/>
        </a:xfrm>
        <a:custGeom>
          <a:avLst/>
          <a:gdLst/>
          <a:ahLst/>
          <a:cxnLst/>
          <a:rect l="0" t="0" r="0" b="0"/>
          <a:pathLst>
            <a:path>
              <a:moveTo>
                <a:pt x="321673" y="0"/>
              </a:moveTo>
              <a:lnTo>
                <a:pt x="321673" y="1228164"/>
              </a:lnTo>
              <a:lnTo>
                <a:pt x="0" y="1228164"/>
              </a:lnTo>
              <a:lnTo>
                <a:pt x="0" y="126899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1B5C64-063C-490D-94C4-4A6CBE2DF76B}">
      <dsp:nvSpPr>
        <dsp:cNvPr id="0" name=""/>
        <dsp:cNvSpPr/>
      </dsp:nvSpPr>
      <dsp:spPr>
        <a:xfrm>
          <a:off x="5111274" y="350982"/>
          <a:ext cx="322523" cy="1429293"/>
        </a:xfrm>
        <a:custGeom>
          <a:avLst/>
          <a:gdLst/>
          <a:ahLst/>
          <a:cxnLst/>
          <a:rect l="0" t="0" r="0" b="0"/>
          <a:pathLst>
            <a:path>
              <a:moveTo>
                <a:pt x="322523" y="0"/>
              </a:moveTo>
              <a:lnTo>
                <a:pt x="322523" y="1388461"/>
              </a:lnTo>
              <a:lnTo>
                <a:pt x="0" y="1388461"/>
              </a:lnTo>
              <a:lnTo>
                <a:pt x="0" y="142929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BC2662-6DA1-4ABC-9D67-DD90E82BE7D3}">
      <dsp:nvSpPr>
        <dsp:cNvPr id="0" name=""/>
        <dsp:cNvSpPr/>
      </dsp:nvSpPr>
      <dsp:spPr>
        <a:xfrm>
          <a:off x="3065732" y="2074000"/>
          <a:ext cx="1100121" cy="1191845"/>
        </a:xfrm>
        <a:custGeom>
          <a:avLst/>
          <a:gdLst/>
          <a:ahLst/>
          <a:cxnLst/>
          <a:rect l="0" t="0" r="0" b="0"/>
          <a:pathLst>
            <a:path>
              <a:moveTo>
                <a:pt x="0" y="0"/>
              </a:moveTo>
              <a:lnTo>
                <a:pt x="0" y="1151013"/>
              </a:lnTo>
              <a:lnTo>
                <a:pt x="1100121" y="1151013"/>
              </a:lnTo>
              <a:lnTo>
                <a:pt x="1100121" y="119184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E0E12F-E9B8-4C08-A7CA-E76ED58953F9}">
      <dsp:nvSpPr>
        <dsp:cNvPr id="0" name=""/>
        <dsp:cNvSpPr/>
      </dsp:nvSpPr>
      <dsp:spPr>
        <a:xfrm>
          <a:off x="3065732" y="2074000"/>
          <a:ext cx="595033" cy="1323765"/>
        </a:xfrm>
        <a:custGeom>
          <a:avLst/>
          <a:gdLst/>
          <a:ahLst/>
          <a:cxnLst/>
          <a:rect l="0" t="0" r="0" b="0"/>
          <a:pathLst>
            <a:path>
              <a:moveTo>
                <a:pt x="0" y="0"/>
              </a:moveTo>
              <a:lnTo>
                <a:pt x="0" y="1282932"/>
              </a:lnTo>
              <a:lnTo>
                <a:pt x="595033" y="1282932"/>
              </a:lnTo>
              <a:lnTo>
                <a:pt x="595033" y="13237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8DB68C-3406-48F5-A98C-EC0DA9F2AB02}">
      <dsp:nvSpPr>
        <dsp:cNvPr id="0" name=""/>
        <dsp:cNvSpPr/>
      </dsp:nvSpPr>
      <dsp:spPr>
        <a:xfrm>
          <a:off x="3065732" y="2074000"/>
          <a:ext cx="107293" cy="1492505"/>
        </a:xfrm>
        <a:custGeom>
          <a:avLst/>
          <a:gdLst/>
          <a:ahLst/>
          <a:cxnLst/>
          <a:rect l="0" t="0" r="0" b="0"/>
          <a:pathLst>
            <a:path>
              <a:moveTo>
                <a:pt x="0" y="0"/>
              </a:moveTo>
              <a:lnTo>
                <a:pt x="0" y="1451673"/>
              </a:lnTo>
              <a:lnTo>
                <a:pt x="107293" y="1451673"/>
              </a:lnTo>
              <a:lnTo>
                <a:pt x="107293" y="14925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BF22D7-CA93-443D-9BC8-E850A074AA42}">
      <dsp:nvSpPr>
        <dsp:cNvPr id="0" name=""/>
        <dsp:cNvSpPr/>
      </dsp:nvSpPr>
      <dsp:spPr>
        <a:xfrm>
          <a:off x="2777515" y="2074000"/>
          <a:ext cx="288216" cy="1278126"/>
        </a:xfrm>
        <a:custGeom>
          <a:avLst/>
          <a:gdLst/>
          <a:ahLst/>
          <a:cxnLst/>
          <a:rect l="0" t="0" r="0" b="0"/>
          <a:pathLst>
            <a:path>
              <a:moveTo>
                <a:pt x="288216" y="0"/>
              </a:moveTo>
              <a:lnTo>
                <a:pt x="288216" y="1237294"/>
              </a:lnTo>
              <a:lnTo>
                <a:pt x="0" y="1237294"/>
              </a:lnTo>
              <a:lnTo>
                <a:pt x="0" y="127812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9105A3-BE21-4D0A-A9B9-3BC8A49A7BD8}">
      <dsp:nvSpPr>
        <dsp:cNvPr id="0" name=""/>
        <dsp:cNvSpPr/>
      </dsp:nvSpPr>
      <dsp:spPr>
        <a:xfrm>
          <a:off x="3065732" y="350982"/>
          <a:ext cx="2368065" cy="1443131"/>
        </a:xfrm>
        <a:custGeom>
          <a:avLst/>
          <a:gdLst/>
          <a:ahLst/>
          <a:cxnLst/>
          <a:rect l="0" t="0" r="0" b="0"/>
          <a:pathLst>
            <a:path>
              <a:moveTo>
                <a:pt x="2368065" y="0"/>
              </a:moveTo>
              <a:lnTo>
                <a:pt x="2368065" y="1402298"/>
              </a:lnTo>
              <a:lnTo>
                <a:pt x="0" y="1402298"/>
              </a:lnTo>
              <a:lnTo>
                <a:pt x="0" y="14431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1F3D81-9542-4B74-8288-B0BBC54CE25A}">
      <dsp:nvSpPr>
        <dsp:cNvPr id="0" name=""/>
        <dsp:cNvSpPr/>
      </dsp:nvSpPr>
      <dsp:spPr>
        <a:xfrm>
          <a:off x="1408996" y="2060162"/>
          <a:ext cx="850928" cy="1598879"/>
        </a:xfrm>
        <a:custGeom>
          <a:avLst/>
          <a:gdLst/>
          <a:ahLst/>
          <a:cxnLst/>
          <a:rect l="0" t="0" r="0" b="0"/>
          <a:pathLst>
            <a:path>
              <a:moveTo>
                <a:pt x="0" y="0"/>
              </a:moveTo>
              <a:lnTo>
                <a:pt x="0" y="1558047"/>
              </a:lnTo>
              <a:lnTo>
                <a:pt x="850928" y="1558047"/>
              </a:lnTo>
              <a:lnTo>
                <a:pt x="850928" y="159887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A533F5-6C1C-4733-B199-A6F536B2DB29}">
      <dsp:nvSpPr>
        <dsp:cNvPr id="0" name=""/>
        <dsp:cNvSpPr/>
      </dsp:nvSpPr>
      <dsp:spPr>
        <a:xfrm>
          <a:off x="1408996" y="2060162"/>
          <a:ext cx="490261" cy="1354311"/>
        </a:xfrm>
        <a:custGeom>
          <a:avLst/>
          <a:gdLst/>
          <a:ahLst/>
          <a:cxnLst/>
          <a:rect l="0" t="0" r="0" b="0"/>
          <a:pathLst>
            <a:path>
              <a:moveTo>
                <a:pt x="0" y="0"/>
              </a:moveTo>
              <a:lnTo>
                <a:pt x="0" y="1313479"/>
              </a:lnTo>
              <a:lnTo>
                <a:pt x="490261" y="1313479"/>
              </a:lnTo>
              <a:lnTo>
                <a:pt x="490261" y="135431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E8F583-229D-4ACC-87E7-E49718BBBF34}">
      <dsp:nvSpPr>
        <dsp:cNvPr id="0" name=""/>
        <dsp:cNvSpPr/>
      </dsp:nvSpPr>
      <dsp:spPr>
        <a:xfrm>
          <a:off x="1300696" y="2060162"/>
          <a:ext cx="91440" cy="1646286"/>
        </a:xfrm>
        <a:custGeom>
          <a:avLst/>
          <a:gdLst/>
          <a:ahLst/>
          <a:cxnLst/>
          <a:rect l="0" t="0" r="0" b="0"/>
          <a:pathLst>
            <a:path>
              <a:moveTo>
                <a:pt x="108300" y="0"/>
              </a:moveTo>
              <a:lnTo>
                <a:pt x="108300" y="1605454"/>
              </a:lnTo>
              <a:lnTo>
                <a:pt x="45720" y="1605454"/>
              </a:lnTo>
              <a:lnTo>
                <a:pt x="45720" y="164628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746D40-FFC0-47AC-A0B7-3D75355866E6}">
      <dsp:nvSpPr>
        <dsp:cNvPr id="0" name=""/>
        <dsp:cNvSpPr/>
      </dsp:nvSpPr>
      <dsp:spPr>
        <a:xfrm>
          <a:off x="878797" y="2060162"/>
          <a:ext cx="530199" cy="1795810"/>
        </a:xfrm>
        <a:custGeom>
          <a:avLst/>
          <a:gdLst/>
          <a:ahLst/>
          <a:cxnLst/>
          <a:rect l="0" t="0" r="0" b="0"/>
          <a:pathLst>
            <a:path>
              <a:moveTo>
                <a:pt x="530199" y="0"/>
              </a:moveTo>
              <a:lnTo>
                <a:pt x="530199" y="1754978"/>
              </a:lnTo>
              <a:lnTo>
                <a:pt x="0" y="1754978"/>
              </a:lnTo>
              <a:lnTo>
                <a:pt x="0" y="17958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8F53F5-4F79-4843-AD1B-8A8345D79A51}">
      <dsp:nvSpPr>
        <dsp:cNvPr id="0" name=""/>
        <dsp:cNvSpPr/>
      </dsp:nvSpPr>
      <dsp:spPr>
        <a:xfrm>
          <a:off x="717722" y="2060162"/>
          <a:ext cx="691273" cy="1519249"/>
        </a:xfrm>
        <a:custGeom>
          <a:avLst/>
          <a:gdLst/>
          <a:ahLst/>
          <a:cxnLst/>
          <a:rect l="0" t="0" r="0" b="0"/>
          <a:pathLst>
            <a:path>
              <a:moveTo>
                <a:pt x="691273" y="0"/>
              </a:moveTo>
              <a:lnTo>
                <a:pt x="691273" y="1478416"/>
              </a:lnTo>
              <a:lnTo>
                <a:pt x="0" y="1478416"/>
              </a:lnTo>
              <a:lnTo>
                <a:pt x="0" y="151924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243D09-9BB3-42B3-BAFB-4D10CBAE73F9}">
      <dsp:nvSpPr>
        <dsp:cNvPr id="0" name=""/>
        <dsp:cNvSpPr/>
      </dsp:nvSpPr>
      <dsp:spPr>
        <a:xfrm>
          <a:off x="1408996" y="350982"/>
          <a:ext cx="4024800" cy="1429293"/>
        </a:xfrm>
        <a:custGeom>
          <a:avLst/>
          <a:gdLst/>
          <a:ahLst/>
          <a:cxnLst/>
          <a:rect l="0" t="0" r="0" b="0"/>
          <a:pathLst>
            <a:path>
              <a:moveTo>
                <a:pt x="4024800" y="0"/>
              </a:moveTo>
              <a:lnTo>
                <a:pt x="4024800" y="1388461"/>
              </a:lnTo>
              <a:lnTo>
                <a:pt x="0" y="1388461"/>
              </a:lnTo>
              <a:lnTo>
                <a:pt x="0" y="142929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45F529-4FDB-4A89-B051-8F9AF10F6524}">
      <dsp:nvSpPr>
        <dsp:cNvPr id="0" name=""/>
        <dsp:cNvSpPr/>
      </dsp:nvSpPr>
      <dsp:spPr>
        <a:xfrm>
          <a:off x="4506184" y="71095"/>
          <a:ext cx="1855225" cy="27988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20B1A-38A7-4106-A8BB-8BCFBFF7BFF1}">
      <dsp:nvSpPr>
        <dsp:cNvPr id="0" name=""/>
        <dsp:cNvSpPr/>
      </dsp:nvSpPr>
      <dsp:spPr>
        <a:xfrm>
          <a:off x="4555158" y="117620"/>
          <a:ext cx="1855225" cy="27988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EACEA</a:t>
          </a:r>
          <a:endParaRPr lang="en-US" sz="1200" kern="1200" dirty="0"/>
        </a:p>
      </dsp:txBody>
      <dsp:txXfrm>
        <a:off x="4563356" y="125818"/>
        <a:ext cx="1838829" cy="263490"/>
      </dsp:txXfrm>
    </dsp:sp>
    <dsp:sp modelId="{218DAF26-6640-4468-B350-D4057E5F5B08}">
      <dsp:nvSpPr>
        <dsp:cNvPr id="0" name=""/>
        <dsp:cNvSpPr/>
      </dsp:nvSpPr>
      <dsp:spPr>
        <a:xfrm>
          <a:off x="896169" y="1780275"/>
          <a:ext cx="1025654"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6B9028-2C85-4E02-BBFD-5A6F2877F2F3}">
      <dsp:nvSpPr>
        <dsp:cNvPr id="0" name=""/>
        <dsp:cNvSpPr/>
      </dsp:nvSpPr>
      <dsp:spPr>
        <a:xfrm>
          <a:off x="945143" y="1826801"/>
          <a:ext cx="1025654" cy="27988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Intermediary </a:t>
          </a:r>
          <a:endParaRPr lang="en-US" sz="1200" kern="1200" dirty="0"/>
        </a:p>
      </dsp:txBody>
      <dsp:txXfrm>
        <a:off x="953341" y="1834999"/>
        <a:ext cx="1009258" cy="263490"/>
      </dsp:txXfrm>
    </dsp:sp>
    <dsp:sp modelId="{5B85BA3B-1052-4C3F-BEF2-110FC36BBF25}">
      <dsp:nvSpPr>
        <dsp:cNvPr id="0" name=""/>
        <dsp:cNvSpPr/>
      </dsp:nvSpPr>
      <dsp:spPr>
        <a:xfrm>
          <a:off x="497339" y="3579411"/>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4BDBC4-B94F-4F37-B3F8-56D5D261D246}">
      <dsp:nvSpPr>
        <dsp:cNvPr id="0" name=""/>
        <dsp:cNvSpPr/>
      </dsp:nvSpPr>
      <dsp:spPr>
        <a:xfrm>
          <a:off x="546313" y="3625936"/>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554511" y="3634134"/>
        <a:ext cx="424370" cy="263490"/>
      </dsp:txXfrm>
    </dsp:sp>
    <dsp:sp modelId="{72CDA18E-F93E-4A15-AAF6-8615D451FA1B}">
      <dsp:nvSpPr>
        <dsp:cNvPr id="0" name=""/>
        <dsp:cNvSpPr/>
      </dsp:nvSpPr>
      <dsp:spPr>
        <a:xfrm>
          <a:off x="658414" y="3855973"/>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048E62-9440-4B6B-8550-D287688AC2B2}">
      <dsp:nvSpPr>
        <dsp:cNvPr id="0" name=""/>
        <dsp:cNvSpPr/>
      </dsp:nvSpPr>
      <dsp:spPr>
        <a:xfrm>
          <a:off x="707388" y="3902498"/>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715586" y="3910696"/>
        <a:ext cx="424370" cy="263490"/>
      </dsp:txXfrm>
    </dsp:sp>
    <dsp:sp modelId="{7F212563-0841-4161-B856-C456D0B310B0}">
      <dsp:nvSpPr>
        <dsp:cNvPr id="0" name=""/>
        <dsp:cNvSpPr/>
      </dsp:nvSpPr>
      <dsp:spPr>
        <a:xfrm>
          <a:off x="1126033" y="3706449"/>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397A4-CAFC-44D9-9F0D-47C54827C1A9}">
      <dsp:nvSpPr>
        <dsp:cNvPr id="0" name=""/>
        <dsp:cNvSpPr/>
      </dsp:nvSpPr>
      <dsp:spPr>
        <a:xfrm>
          <a:off x="1175007" y="3752974"/>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1183205" y="3761172"/>
        <a:ext cx="424370" cy="263490"/>
      </dsp:txXfrm>
    </dsp:sp>
    <dsp:sp modelId="{F36716B2-84A8-4835-9756-27224AECF577}">
      <dsp:nvSpPr>
        <dsp:cNvPr id="0" name=""/>
        <dsp:cNvSpPr/>
      </dsp:nvSpPr>
      <dsp:spPr>
        <a:xfrm>
          <a:off x="1678874" y="3414474"/>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B49A3-5DF8-47FF-A813-1ADFA2BC13CC}">
      <dsp:nvSpPr>
        <dsp:cNvPr id="0" name=""/>
        <dsp:cNvSpPr/>
      </dsp:nvSpPr>
      <dsp:spPr>
        <a:xfrm>
          <a:off x="1727848" y="3460999"/>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1736046" y="3469197"/>
        <a:ext cx="424370" cy="263490"/>
      </dsp:txXfrm>
    </dsp:sp>
    <dsp:sp modelId="{F8C57467-8191-458B-BB0D-2465AD714DEF}">
      <dsp:nvSpPr>
        <dsp:cNvPr id="0" name=""/>
        <dsp:cNvSpPr/>
      </dsp:nvSpPr>
      <dsp:spPr>
        <a:xfrm>
          <a:off x="2039541" y="3659042"/>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F338F3-CC21-410D-8E23-374665390294}">
      <dsp:nvSpPr>
        <dsp:cNvPr id="0" name=""/>
        <dsp:cNvSpPr/>
      </dsp:nvSpPr>
      <dsp:spPr>
        <a:xfrm>
          <a:off x="2088515" y="3705567"/>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2096713" y="3713765"/>
        <a:ext cx="424370" cy="263490"/>
      </dsp:txXfrm>
    </dsp:sp>
    <dsp:sp modelId="{6CC186E0-3ACB-4B75-8DEE-A63BDF6BF971}">
      <dsp:nvSpPr>
        <dsp:cNvPr id="0" name=""/>
        <dsp:cNvSpPr/>
      </dsp:nvSpPr>
      <dsp:spPr>
        <a:xfrm>
          <a:off x="2437939" y="1794113"/>
          <a:ext cx="1255585"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920EF5-645E-440A-91B0-5B650057194F}">
      <dsp:nvSpPr>
        <dsp:cNvPr id="0" name=""/>
        <dsp:cNvSpPr/>
      </dsp:nvSpPr>
      <dsp:spPr>
        <a:xfrm>
          <a:off x="2486913" y="1840638"/>
          <a:ext cx="1255585" cy="27988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Intermediary</a:t>
          </a:r>
          <a:endParaRPr lang="en-US" sz="1200" kern="1200" dirty="0"/>
        </a:p>
      </dsp:txBody>
      <dsp:txXfrm>
        <a:off x="2495111" y="1848836"/>
        <a:ext cx="1239189" cy="263490"/>
      </dsp:txXfrm>
    </dsp:sp>
    <dsp:sp modelId="{ED496C6E-F6F9-450B-B636-BFCE5E153753}">
      <dsp:nvSpPr>
        <dsp:cNvPr id="0" name=""/>
        <dsp:cNvSpPr/>
      </dsp:nvSpPr>
      <dsp:spPr>
        <a:xfrm>
          <a:off x="2557024" y="3352126"/>
          <a:ext cx="440982"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9B953C-032C-4FC5-94B9-9E148104B4AE}">
      <dsp:nvSpPr>
        <dsp:cNvPr id="0" name=""/>
        <dsp:cNvSpPr/>
      </dsp:nvSpPr>
      <dsp:spPr>
        <a:xfrm>
          <a:off x="2605998" y="3398652"/>
          <a:ext cx="440982"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2614196" y="3406850"/>
        <a:ext cx="424586" cy="263490"/>
      </dsp:txXfrm>
    </dsp:sp>
    <dsp:sp modelId="{9A23A1E2-AE8A-41FA-BD0B-B5BF80A31A14}">
      <dsp:nvSpPr>
        <dsp:cNvPr id="0" name=""/>
        <dsp:cNvSpPr/>
      </dsp:nvSpPr>
      <dsp:spPr>
        <a:xfrm>
          <a:off x="2952533" y="3566506"/>
          <a:ext cx="440982"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E66DE1-6AA3-403B-A929-BCC25960F012}">
      <dsp:nvSpPr>
        <dsp:cNvPr id="0" name=""/>
        <dsp:cNvSpPr/>
      </dsp:nvSpPr>
      <dsp:spPr>
        <a:xfrm>
          <a:off x="3001507" y="3613031"/>
          <a:ext cx="440982"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3009705" y="3621229"/>
        <a:ext cx="424586" cy="263490"/>
      </dsp:txXfrm>
    </dsp:sp>
    <dsp:sp modelId="{F3737925-5D3C-4DC6-A6CE-1DEE221FE554}">
      <dsp:nvSpPr>
        <dsp:cNvPr id="0" name=""/>
        <dsp:cNvSpPr/>
      </dsp:nvSpPr>
      <dsp:spPr>
        <a:xfrm>
          <a:off x="3440273" y="3397765"/>
          <a:ext cx="440982"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B7A51-22CF-46D8-9613-3348D02FE138}">
      <dsp:nvSpPr>
        <dsp:cNvPr id="0" name=""/>
        <dsp:cNvSpPr/>
      </dsp:nvSpPr>
      <dsp:spPr>
        <a:xfrm>
          <a:off x="3489247" y="3444290"/>
          <a:ext cx="440982"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3497445" y="3452488"/>
        <a:ext cx="424586" cy="263490"/>
      </dsp:txXfrm>
    </dsp:sp>
    <dsp:sp modelId="{02D913D6-AA7D-4AAE-BE4F-939A32B56B10}">
      <dsp:nvSpPr>
        <dsp:cNvPr id="0" name=""/>
        <dsp:cNvSpPr/>
      </dsp:nvSpPr>
      <dsp:spPr>
        <a:xfrm>
          <a:off x="3945362" y="3265846"/>
          <a:ext cx="440982"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BE6F33-7735-4721-BBD8-B96307F51FE8}">
      <dsp:nvSpPr>
        <dsp:cNvPr id="0" name=""/>
        <dsp:cNvSpPr/>
      </dsp:nvSpPr>
      <dsp:spPr>
        <a:xfrm>
          <a:off x="3994336" y="3312371"/>
          <a:ext cx="440982"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4002534" y="3320569"/>
        <a:ext cx="424586" cy="263490"/>
      </dsp:txXfrm>
    </dsp:sp>
    <dsp:sp modelId="{4DDCDE42-3170-478A-8C59-B8DFF460BEA0}">
      <dsp:nvSpPr>
        <dsp:cNvPr id="0" name=""/>
        <dsp:cNvSpPr/>
      </dsp:nvSpPr>
      <dsp:spPr>
        <a:xfrm>
          <a:off x="4502968" y="1780275"/>
          <a:ext cx="1216612"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1E53FA-C847-4BE9-9665-D6D29D4CA96C}">
      <dsp:nvSpPr>
        <dsp:cNvPr id="0" name=""/>
        <dsp:cNvSpPr/>
      </dsp:nvSpPr>
      <dsp:spPr>
        <a:xfrm>
          <a:off x="4551942" y="1826801"/>
          <a:ext cx="1216612" cy="27988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Intermediary</a:t>
          </a:r>
          <a:endParaRPr lang="en-US" sz="1200" kern="1200" dirty="0"/>
        </a:p>
      </dsp:txBody>
      <dsp:txXfrm>
        <a:off x="4560140" y="1834999"/>
        <a:ext cx="1200216" cy="263490"/>
      </dsp:txXfrm>
    </dsp:sp>
    <dsp:sp modelId="{DEE809AC-AA00-4FF4-BE9D-03FF65C7E97B}">
      <dsp:nvSpPr>
        <dsp:cNvPr id="0" name=""/>
        <dsp:cNvSpPr/>
      </dsp:nvSpPr>
      <dsp:spPr>
        <a:xfrm>
          <a:off x="4495585" y="3329159"/>
          <a:ext cx="588031" cy="285789"/>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939DCB-015A-4B63-AA51-2A42872DE1C2}">
      <dsp:nvSpPr>
        <dsp:cNvPr id="0" name=""/>
        <dsp:cNvSpPr/>
      </dsp:nvSpPr>
      <dsp:spPr>
        <a:xfrm>
          <a:off x="4544559" y="3375684"/>
          <a:ext cx="588031" cy="28578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4552929" y="3384054"/>
        <a:ext cx="571291" cy="269049"/>
      </dsp:txXfrm>
    </dsp:sp>
    <dsp:sp modelId="{A0708B9D-0421-404D-9B95-4530D3F18D16}">
      <dsp:nvSpPr>
        <dsp:cNvPr id="0" name=""/>
        <dsp:cNvSpPr/>
      </dsp:nvSpPr>
      <dsp:spPr>
        <a:xfrm>
          <a:off x="5022214" y="3562335"/>
          <a:ext cx="588031" cy="285789"/>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8F569-2853-4BD7-B439-D33DFE52B986}">
      <dsp:nvSpPr>
        <dsp:cNvPr id="0" name=""/>
        <dsp:cNvSpPr/>
      </dsp:nvSpPr>
      <dsp:spPr>
        <a:xfrm>
          <a:off x="5071188" y="3608861"/>
          <a:ext cx="588031" cy="28578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5079558" y="3617231"/>
        <a:ext cx="571291" cy="269049"/>
      </dsp:txXfrm>
    </dsp:sp>
    <dsp:sp modelId="{6BF135A9-A63F-4B57-9449-9B99A10BB4FF}">
      <dsp:nvSpPr>
        <dsp:cNvPr id="0" name=""/>
        <dsp:cNvSpPr/>
      </dsp:nvSpPr>
      <dsp:spPr>
        <a:xfrm>
          <a:off x="5529206" y="3329159"/>
          <a:ext cx="588031" cy="285789"/>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214E6-8AD8-47EC-8EE9-338C04D7F1C0}">
      <dsp:nvSpPr>
        <dsp:cNvPr id="0" name=""/>
        <dsp:cNvSpPr/>
      </dsp:nvSpPr>
      <dsp:spPr>
        <a:xfrm>
          <a:off x="5578181" y="3375684"/>
          <a:ext cx="588031" cy="28578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5586551" y="3384054"/>
        <a:ext cx="571291" cy="269049"/>
      </dsp:txXfrm>
    </dsp:sp>
    <dsp:sp modelId="{80767F3B-85F2-40ED-9631-340BE2E9454E}">
      <dsp:nvSpPr>
        <dsp:cNvPr id="0" name=""/>
        <dsp:cNvSpPr/>
      </dsp:nvSpPr>
      <dsp:spPr>
        <a:xfrm>
          <a:off x="5958302" y="3705086"/>
          <a:ext cx="588031" cy="285789"/>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D1A42B-8F7C-4198-9552-0689B818B07F}">
      <dsp:nvSpPr>
        <dsp:cNvPr id="0" name=""/>
        <dsp:cNvSpPr/>
      </dsp:nvSpPr>
      <dsp:spPr>
        <a:xfrm>
          <a:off x="6007277" y="3751611"/>
          <a:ext cx="588031" cy="28578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6015647" y="3759981"/>
        <a:ext cx="571291" cy="269049"/>
      </dsp:txXfrm>
    </dsp:sp>
    <dsp:sp modelId="{5F95CBDB-EBBF-4E27-AFE6-D9C03353A706}">
      <dsp:nvSpPr>
        <dsp:cNvPr id="0" name=""/>
        <dsp:cNvSpPr/>
      </dsp:nvSpPr>
      <dsp:spPr>
        <a:xfrm>
          <a:off x="6448101" y="3348451"/>
          <a:ext cx="463276" cy="324752"/>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57C155-0896-4AA8-96E5-4FAB1327AC25}">
      <dsp:nvSpPr>
        <dsp:cNvPr id="0" name=""/>
        <dsp:cNvSpPr/>
      </dsp:nvSpPr>
      <dsp:spPr>
        <a:xfrm>
          <a:off x="6497075" y="3394977"/>
          <a:ext cx="463276" cy="32475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6506587" y="3404489"/>
        <a:ext cx="444252" cy="305728"/>
      </dsp:txXfrm>
    </dsp:sp>
    <dsp:sp modelId="{0EA81318-F441-429F-A64B-5295A1424746}">
      <dsp:nvSpPr>
        <dsp:cNvPr id="0" name=""/>
        <dsp:cNvSpPr/>
      </dsp:nvSpPr>
      <dsp:spPr>
        <a:xfrm>
          <a:off x="6706268" y="1773356"/>
          <a:ext cx="1161340"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F5D948-DC12-47AA-BD15-D898EB714E26}">
      <dsp:nvSpPr>
        <dsp:cNvPr id="0" name=""/>
        <dsp:cNvSpPr/>
      </dsp:nvSpPr>
      <dsp:spPr>
        <a:xfrm>
          <a:off x="6755242" y="1819882"/>
          <a:ext cx="1161340" cy="27988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Intermediary</a:t>
          </a:r>
          <a:endParaRPr lang="en-US" sz="1200" kern="1200" dirty="0"/>
        </a:p>
      </dsp:txBody>
      <dsp:txXfrm>
        <a:off x="6763440" y="1828080"/>
        <a:ext cx="1144944" cy="263490"/>
      </dsp:txXfrm>
    </dsp:sp>
    <dsp:sp modelId="{FF429DB0-8D19-45E2-8EEA-227B703090DA}">
      <dsp:nvSpPr>
        <dsp:cNvPr id="0" name=""/>
        <dsp:cNvSpPr/>
      </dsp:nvSpPr>
      <dsp:spPr>
        <a:xfrm>
          <a:off x="7087279" y="3490564"/>
          <a:ext cx="463276" cy="324752"/>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9C70FF-2219-48C9-9DFD-38EA724DE534}">
      <dsp:nvSpPr>
        <dsp:cNvPr id="0" name=""/>
        <dsp:cNvSpPr/>
      </dsp:nvSpPr>
      <dsp:spPr>
        <a:xfrm>
          <a:off x="7136253" y="3537089"/>
          <a:ext cx="463276" cy="32475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7145765" y="3546601"/>
        <a:ext cx="444252" cy="305728"/>
      </dsp:txXfrm>
    </dsp:sp>
    <dsp:sp modelId="{545EF8BA-D4EF-458D-AF53-0E0A62F6694F}">
      <dsp:nvSpPr>
        <dsp:cNvPr id="0" name=""/>
        <dsp:cNvSpPr/>
      </dsp:nvSpPr>
      <dsp:spPr>
        <a:xfrm>
          <a:off x="7648504" y="3490564"/>
          <a:ext cx="463276" cy="324752"/>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3C36D-509A-44B9-9F5C-10B3DB2F49A9}">
      <dsp:nvSpPr>
        <dsp:cNvPr id="0" name=""/>
        <dsp:cNvSpPr/>
      </dsp:nvSpPr>
      <dsp:spPr>
        <a:xfrm>
          <a:off x="7697478" y="3537089"/>
          <a:ext cx="463276" cy="32475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7706990" y="3546601"/>
        <a:ext cx="444252" cy="305728"/>
      </dsp:txXfrm>
    </dsp:sp>
    <dsp:sp modelId="{406CFAA8-65FE-4EDE-A661-7351255CD88F}">
      <dsp:nvSpPr>
        <dsp:cNvPr id="0" name=""/>
        <dsp:cNvSpPr/>
      </dsp:nvSpPr>
      <dsp:spPr>
        <a:xfrm>
          <a:off x="8818323" y="1828690"/>
          <a:ext cx="1131139"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31E301-C597-45F9-B1D0-90C7E1BC4702}">
      <dsp:nvSpPr>
        <dsp:cNvPr id="0" name=""/>
        <dsp:cNvSpPr/>
      </dsp:nvSpPr>
      <dsp:spPr>
        <a:xfrm>
          <a:off x="8867297" y="1875215"/>
          <a:ext cx="1131139" cy="27988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Intermediary</a:t>
          </a:r>
          <a:endParaRPr lang="en-US" sz="1200" kern="1200" dirty="0"/>
        </a:p>
      </dsp:txBody>
      <dsp:txXfrm>
        <a:off x="8875495" y="1883413"/>
        <a:ext cx="1114743" cy="263490"/>
      </dsp:txXfrm>
    </dsp:sp>
    <dsp:sp modelId="{244826A4-AC1A-476E-A924-D399EF9C28DF}">
      <dsp:nvSpPr>
        <dsp:cNvPr id="0" name=""/>
        <dsp:cNvSpPr/>
      </dsp:nvSpPr>
      <dsp:spPr>
        <a:xfrm>
          <a:off x="8175865" y="3245697"/>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3D2BF-96E4-445D-AD71-AF3718B62FD1}">
      <dsp:nvSpPr>
        <dsp:cNvPr id="0" name=""/>
        <dsp:cNvSpPr/>
      </dsp:nvSpPr>
      <dsp:spPr>
        <a:xfrm>
          <a:off x="8224839" y="3292222"/>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8233037" y="3300420"/>
        <a:ext cx="424370" cy="263490"/>
      </dsp:txXfrm>
    </dsp:sp>
    <dsp:sp modelId="{482F5229-58B9-408D-8C9D-565A9C67B2E3}">
      <dsp:nvSpPr>
        <dsp:cNvPr id="0" name=""/>
        <dsp:cNvSpPr/>
      </dsp:nvSpPr>
      <dsp:spPr>
        <a:xfrm>
          <a:off x="8767974" y="3288631"/>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0527F9-6F94-4EAE-97F5-AB70521782F2}">
      <dsp:nvSpPr>
        <dsp:cNvPr id="0" name=""/>
        <dsp:cNvSpPr/>
      </dsp:nvSpPr>
      <dsp:spPr>
        <a:xfrm>
          <a:off x="8816948" y="3335157"/>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8825146" y="3343355"/>
        <a:ext cx="424370" cy="263490"/>
      </dsp:txXfrm>
    </dsp:sp>
    <dsp:sp modelId="{EDA2BD2B-15D5-436A-BE30-1B689047BA1D}">
      <dsp:nvSpPr>
        <dsp:cNvPr id="0" name=""/>
        <dsp:cNvSpPr/>
      </dsp:nvSpPr>
      <dsp:spPr>
        <a:xfrm>
          <a:off x="9254369" y="3148422"/>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18858-30FD-40B2-8C84-7E2555E78BDB}">
      <dsp:nvSpPr>
        <dsp:cNvPr id="0" name=""/>
        <dsp:cNvSpPr/>
      </dsp:nvSpPr>
      <dsp:spPr>
        <a:xfrm>
          <a:off x="9303343" y="3194947"/>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9311541" y="3203145"/>
        <a:ext cx="424370" cy="263490"/>
      </dsp:txXfrm>
    </dsp:sp>
    <dsp:sp modelId="{6968F926-8EC0-4C0A-9D67-C5A52A459492}">
      <dsp:nvSpPr>
        <dsp:cNvPr id="0" name=""/>
        <dsp:cNvSpPr/>
      </dsp:nvSpPr>
      <dsp:spPr>
        <a:xfrm>
          <a:off x="9212431" y="3656998"/>
          <a:ext cx="440766" cy="279886"/>
        </a:xfrm>
        <a:prstGeom prst="roundRect">
          <a:avLst>
            <a:gd name="adj" fmla="val 10000"/>
          </a:avLst>
        </a:prstGeom>
        <a:solidFill>
          <a:schemeClr val="accent4">
            <a:hueOff val="0"/>
            <a:satOff val="0"/>
            <a:lumOff val="0"/>
            <a:alphaOff val="0"/>
          </a:schemeClr>
        </a:solidFill>
        <a:ln w="12700" cap="flat" cmpd="sng" algn="ctr">
          <a:solidFill>
            <a:schemeClr val="l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003329-7626-4C14-85C3-9CFC37D6ED1F}">
      <dsp:nvSpPr>
        <dsp:cNvPr id="0" name=""/>
        <dsp:cNvSpPr/>
      </dsp:nvSpPr>
      <dsp:spPr>
        <a:xfrm>
          <a:off x="9261405" y="3703524"/>
          <a:ext cx="440766" cy="27988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CSO</a:t>
          </a:r>
          <a:endParaRPr lang="en-US" sz="1200" kern="1200" dirty="0"/>
        </a:p>
      </dsp:txBody>
      <dsp:txXfrm>
        <a:off x="9269603" y="3711722"/>
        <a:ext cx="424370" cy="2634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0228B-6822-47BF-AAFB-B0AF880B36E1}">
      <dsp:nvSpPr>
        <dsp:cNvPr id="0" name=""/>
        <dsp:cNvSpPr/>
      </dsp:nvSpPr>
      <dsp:spPr>
        <a:xfrm>
          <a:off x="1333880" y="89328"/>
          <a:ext cx="2312493" cy="231272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CE8F1-5C54-49D8-ABB4-6DBE4FC8ADA3}">
      <dsp:nvSpPr>
        <dsp:cNvPr id="0" name=""/>
        <dsp:cNvSpPr/>
      </dsp:nvSpPr>
      <dsp:spPr>
        <a:xfrm>
          <a:off x="1844442" y="926474"/>
          <a:ext cx="1290502" cy="64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smtClean="0"/>
            <a:t>support to the preparation and implementation of activities of CSOs, </a:t>
          </a:r>
          <a:endParaRPr lang="en-US" sz="1200" kern="1200" dirty="0"/>
        </a:p>
      </dsp:txBody>
      <dsp:txXfrm>
        <a:off x="1844442" y="926474"/>
        <a:ext cx="1290502" cy="645184"/>
      </dsp:txXfrm>
    </dsp:sp>
    <dsp:sp modelId="{E4064F46-820B-44BC-8AD2-648DD19445E0}">
      <dsp:nvSpPr>
        <dsp:cNvPr id="0" name=""/>
        <dsp:cNvSpPr/>
      </dsp:nvSpPr>
      <dsp:spPr>
        <a:xfrm>
          <a:off x="691449" y="1418335"/>
          <a:ext cx="2312493" cy="231272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9A95AF-4532-4D27-AFD0-3C6E7438C061}">
      <dsp:nvSpPr>
        <dsp:cNvPr id="0" name=""/>
        <dsp:cNvSpPr/>
      </dsp:nvSpPr>
      <dsp:spPr>
        <a:xfrm>
          <a:off x="1199408" y="2257934"/>
          <a:ext cx="1290502" cy="64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smtClean="0"/>
            <a:t>train and build the capacity and sustainability of CSOs, </a:t>
          </a:r>
          <a:endParaRPr lang="fr-BE" sz="1200" kern="1200"/>
        </a:p>
      </dsp:txBody>
      <dsp:txXfrm>
        <a:off x="1199408" y="2257934"/>
        <a:ext cx="1290502" cy="645184"/>
      </dsp:txXfrm>
    </dsp:sp>
    <dsp:sp modelId="{5F611949-B77D-4F4A-A436-8BF9B45923D5}">
      <dsp:nvSpPr>
        <dsp:cNvPr id="0" name=""/>
        <dsp:cNvSpPr/>
      </dsp:nvSpPr>
      <dsp:spPr>
        <a:xfrm>
          <a:off x="1333880" y="2752248"/>
          <a:ext cx="2312493" cy="2312729"/>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46898-3182-4529-9A34-7ED40877535B}">
      <dsp:nvSpPr>
        <dsp:cNvPr id="0" name=""/>
        <dsp:cNvSpPr/>
      </dsp:nvSpPr>
      <dsp:spPr>
        <a:xfrm>
          <a:off x="1844442" y="3589393"/>
          <a:ext cx="1290502" cy="64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smtClean="0"/>
            <a:t>policy development and engagement of CSOs, </a:t>
          </a:r>
          <a:endParaRPr lang="fr-BE" sz="1200" kern="1200"/>
        </a:p>
      </dsp:txBody>
      <dsp:txXfrm>
        <a:off x="1844442" y="3589393"/>
        <a:ext cx="1290502" cy="645184"/>
      </dsp:txXfrm>
    </dsp:sp>
    <dsp:sp modelId="{75617EAD-A63E-403F-B677-4371D68724B5}">
      <dsp:nvSpPr>
        <dsp:cNvPr id="0" name=""/>
        <dsp:cNvSpPr/>
      </dsp:nvSpPr>
      <dsp:spPr>
        <a:xfrm>
          <a:off x="856286" y="4234578"/>
          <a:ext cx="1986723" cy="1987683"/>
        </a:xfrm>
        <a:prstGeom prst="blockArc">
          <a:avLst>
            <a:gd name="adj1" fmla="val 0"/>
            <a:gd name="adj2" fmla="val 189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C9B3D-98E5-4521-9D24-522DE01B0259}">
      <dsp:nvSpPr>
        <dsp:cNvPr id="0" name=""/>
        <dsp:cNvSpPr/>
      </dsp:nvSpPr>
      <dsp:spPr>
        <a:xfrm>
          <a:off x="1199408" y="4920853"/>
          <a:ext cx="1290502" cy="645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smtClean="0"/>
            <a:t>promote and facilitate networking.</a:t>
          </a:r>
          <a:endParaRPr lang="fr-BE" sz="1200" kern="1200"/>
        </a:p>
      </dsp:txBody>
      <dsp:txXfrm>
        <a:off x="1199408" y="4920853"/>
        <a:ext cx="1290502" cy="6451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480A1-ACD2-4168-A371-28E0B3014378}">
      <dsp:nvSpPr>
        <dsp:cNvPr id="0" name=""/>
        <dsp:cNvSpPr/>
      </dsp:nvSpPr>
      <dsp:spPr>
        <a:xfrm rot="10800000">
          <a:off x="1286450" y="132666"/>
          <a:ext cx="10705363" cy="1052175"/>
        </a:xfrm>
        <a:prstGeom prst="homePlate">
          <a:avLst/>
        </a:prstGeom>
        <a:solidFill>
          <a:srgbClr val="BDDE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2" tIns="83820" rIns="156464" bIns="83820" numCol="1" spcCol="1270" anchor="ctr" anchorCtr="0">
          <a:noAutofit/>
        </a:bodyPr>
        <a:lstStyle/>
        <a:p>
          <a:pPr lvl="0" algn="ctr" defTabSz="977900" rtl="0">
            <a:lnSpc>
              <a:spcPct val="90000"/>
            </a:lnSpc>
            <a:spcBef>
              <a:spcPct val="0"/>
            </a:spcBef>
            <a:spcAft>
              <a:spcPct val="35000"/>
            </a:spcAft>
          </a:pPr>
          <a:r>
            <a:rPr lang="fr-BE" sz="2200" b="0" kern="1200" dirty="0" smtClean="0">
              <a:solidFill>
                <a:srgbClr val="002060"/>
              </a:solidFill>
            </a:rPr>
            <a:t>Go to the </a:t>
          </a:r>
          <a:r>
            <a:rPr lang="en-GB" sz="2200" b="1" kern="1200" dirty="0" smtClean="0">
              <a:solidFill>
                <a:srgbClr val="002060"/>
              </a:solidFill>
            </a:rPr>
            <a:t>Funding &amp; tenders opportunities portal</a:t>
          </a:r>
        </a:p>
        <a:p>
          <a:pPr lvl="0" algn="ctr" defTabSz="977900" rtl="0">
            <a:lnSpc>
              <a:spcPct val="90000"/>
            </a:lnSpc>
            <a:spcBef>
              <a:spcPct val="0"/>
            </a:spcBef>
            <a:spcAft>
              <a:spcPct val="35000"/>
            </a:spcAft>
          </a:pPr>
          <a:r>
            <a:rPr lang="en-GB" sz="2200" kern="1200" dirty="0" smtClean="0">
              <a:hlinkClick xmlns:r="http://schemas.openxmlformats.org/officeDocument/2006/relationships" r:id="rId1"/>
            </a:rPr>
            <a:t>Funding &amp; tenders (europa.eu)</a:t>
          </a:r>
          <a:endParaRPr lang="fr-BE" sz="2200" b="1" kern="1200" dirty="0" smtClean="0">
            <a:solidFill>
              <a:srgbClr val="002060"/>
            </a:solidFill>
          </a:endParaRPr>
        </a:p>
      </dsp:txBody>
      <dsp:txXfrm rot="10800000">
        <a:off x="1549494" y="132666"/>
        <a:ext cx="10442319" cy="1052175"/>
      </dsp:txXfrm>
    </dsp:sp>
    <dsp:sp modelId="{AE8E0C55-1BB8-49E0-93D0-4CAAAE1E4C83}">
      <dsp:nvSpPr>
        <dsp:cNvPr id="0" name=""/>
        <dsp:cNvSpPr/>
      </dsp:nvSpPr>
      <dsp:spPr>
        <a:xfrm>
          <a:off x="287016" y="2854980"/>
          <a:ext cx="1366693" cy="138528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B9DC2-8A24-4997-A36A-1AD773DE81BB}">
      <dsp:nvSpPr>
        <dsp:cNvPr id="0" name=""/>
        <dsp:cNvSpPr/>
      </dsp:nvSpPr>
      <dsp:spPr>
        <a:xfrm rot="10800000">
          <a:off x="1527361" y="1574104"/>
          <a:ext cx="10464452" cy="1041764"/>
        </a:xfrm>
        <a:prstGeom prst="homePlate">
          <a:avLst/>
        </a:prstGeom>
        <a:solidFill>
          <a:srgbClr val="BDDE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2" tIns="83820" rIns="156464" bIns="83820" numCol="1" spcCol="1270" anchor="ctr" anchorCtr="0">
          <a:noAutofit/>
        </a:bodyPr>
        <a:lstStyle/>
        <a:p>
          <a:pPr lvl="0" algn="ctr" defTabSz="977900">
            <a:lnSpc>
              <a:spcPct val="90000"/>
            </a:lnSpc>
            <a:spcBef>
              <a:spcPct val="0"/>
            </a:spcBef>
            <a:spcAft>
              <a:spcPct val="35000"/>
            </a:spcAft>
          </a:pPr>
          <a:r>
            <a:rPr lang="fr-BE" sz="2200" kern="1200" dirty="0" smtClean="0">
              <a:solidFill>
                <a:srgbClr val="002060"/>
              </a:solidFill>
            </a:rPr>
            <a:t>Read </a:t>
          </a:r>
          <a:r>
            <a:rPr lang="fr-BE" sz="2200" kern="1200" dirty="0" err="1" smtClean="0">
              <a:solidFill>
                <a:srgbClr val="002060"/>
              </a:solidFill>
            </a:rPr>
            <a:t>carefully</a:t>
          </a:r>
          <a:r>
            <a:rPr lang="fr-BE" sz="2200" kern="1200" dirty="0" smtClean="0">
              <a:solidFill>
                <a:srgbClr val="002060"/>
              </a:solidFill>
            </a:rPr>
            <a:t> the </a:t>
          </a:r>
          <a:r>
            <a:rPr lang="fr-BE" sz="2200" b="1" kern="1200" dirty="0" err="1" smtClean="0">
              <a:solidFill>
                <a:srgbClr val="002060"/>
              </a:solidFill>
            </a:rPr>
            <a:t>text</a:t>
          </a:r>
          <a:r>
            <a:rPr lang="fr-BE" sz="2200" b="1" kern="1200" dirty="0" smtClean="0">
              <a:solidFill>
                <a:srgbClr val="002060"/>
              </a:solidFill>
            </a:rPr>
            <a:t> of the calls for </a:t>
          </a:r>
          <a:r>
            <a:rPr lang="fr-BE" sz="2200" b="1" kern="1200" dirty="0" err="1" smtClean="0">
              <a:solidFill>
                <a:srgbClr val="002060"/>
              </a:solidFill>
            </a:rPr>
            <a:t>proposals</a:t>
          </a:r>
          <a:endParaRPr lang="fr-BE" sz="2200" b="1" kern="1200" dirty="0" smtClean="0">
            <a:solidFill>
              <a:srgbClr val="002060"/>
            </a:solidFill>
          </a:endParaRPr>
        </a:p>
        <a:p>
          <a:pPr lvl="0" algn="ctr" defTabSz="977900">
            <a:lnSpc>
              <a:spcPct val="90000"/>
            </a:lnSpc>
            <a:spcBef>
              <a:spcPct val="0"/>
            </a:spcBef>
            <a:spcAft>
              <a:spcPct val="35000"/>
            </a:spcAft>
          </a:pPr>
          <a:r>
            <a:rPr lang="fr-BE" sz="2200" b="1" kern="1200" dirty="0" err="1" smtClean="0">
              <a:solidFill>
                <a:srgbClr val="002060"/>
              </a:solidFill>
            </a:rPr>
            <a:t>e.g</a:t>
          </a:r>
          <a:r>
            <a:rPr lang="fr-BE" sz="2200" b="1" kern="1200" dirty="0" smtClean="0">
              <a:solidFill>
                <a:srgbClr val="002060"/>
              </a:solidFill>
            </a:rPr>
            <a:t>. call document </a:t>
          </a:r>
          <a:r>
            <a:rPr lang="en-GB" sz="2200" kern="1200" dirty="0" smtClean="0">
              <a:hlinkClick xmlns:r="http://schemas.openxmlformats.org/officeDocument/2006/relationships" r:id="rId3"/>
            </a:rPr>
            <a:t>call-fiche_cerv-2021-equal_en.pdf (europa.eu)</a:t>
          </a:r>
          <a:endParaRPr lang="fr-BE" sz="2200" b="1" kern="1200" dirty="0" smtClean="0">
            <a:solidFill>
              <a:srgbClr val="002060"/>
            </a:solidFill>
          </a:endParaRPr>
        </a:p>
      </dsp:txBody>
      <dsp:txXfrm rot="10800000">
        <a:off x="1787802" y="1574104"/>
        <a:ext cx="10204011" cy="1041764"/>
      </dsp:txXfrm>
    </dsp:sp>
    <dsp:sp modelId="{E6D3A8A2-BD31-4307-95E7-47679C9FFCF7}">
      <dsp:nvSpPr>
        <dsp:cNvPr id="0" name=""/>
        <dsp:cNvSpPr/>
      </dsp:nvSpPr>
      <dsp:spPr>
        <a:xfrm>
          <a:off x="287016" y="522"/>
          <a:ext cx="1333443" cy="132313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27E958-B5BE-453F-A1B6-0FE673D66A31}">
      <dsp:nvSpPr>
        <dsp:cNvPr id="0" name=""/>
        <dsp:cNvSpPr/>
      </dsp:nvSpPr>
      <dsp:spPr>
        <a:xfrm rot="10800000">
          <a:off x="1436212" y="2870846"/>
          <a:ext cx="10555601" cy="1430657"/>
        </a:xfrm>
        <a:prstGeom prst="homePlate">
          <a:avLst/>
        </a:prstGeom>
        <a:solidFill>
          <a:srgbClr val="BDDE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862" tIns="83820" rIns="156464" bIns="83820" numCol="1" spcCol="1270" anchor="ctr" anchorCtr="0">
          <a:noAutofit/>
        </a:bodyPr>
        <a:lstStyle/>
        <a:p>
          <a:pPr lvl="0" algn="ctr" defTabSz="977900" rtl="0">
            <a:lnSpc>
              <a:spcPct val="90000"/>
            </a:lnSpc>
            <a:spcBef>
              <a:spcPct val="0"/>
            </a:spcBef>
            <a:spcAft>
              <a:spcPct val="35000"/>
            </a:spcAft>
          </a:pPr>
          <a:r>
            <a:rPr lang="fr-BE" sz="2200" b="1" kern="1200" dirty="0" smtClean="0">
              <a:solidFill>
                <a:srgbClr val="002060"/>
              </a:solidFill>
              <a:latin typeface="+mj-lt"/>
            </a:rPr>
            <a:t>Questions:</a:t>
          </a:r>
          <a:r>
            <a:rPr lang="fr-BE" sz="2200" kern="1200" dirty="0" smtClean="0">
              <a:solidFill>
                <a:srgbClr val="002060"/>
              </a:solidFill>
              <a:latin typeface="+mj-lt"/>
            </a:rPr>
            <a:t> </a:t>
          </a:r>
          <a:r>
            <a:rPr lang="it-IT" sz="2200" kern="1200" dirty="0" smtClean="0">
              <a:solidFill>
                <a:srgbClr val="002060"/>
              </a:solidFill>
              <a:latin typeface="+mj-lt"/>
              <a:hlinkClick xmlns:r="http://schemas.openxmlformats.org/officeDocument/2006/relationships" r:id="rId5"/>
            </a:rPr>
            <a:t>EC</a:t>
          </a:r>
          <a:r>
            <a:rPr lang="pl-PL" sz="2200" kern="1200" dirty="0" smtClean="0">
              <a:solidFill>
                <a:srgbClr val="002060"/>
              </a:solidFill>
              <a:latin typeface="+mj-lt"/>
              <a:hlinkClick xmlns:r="http://schemas.openxmlformats.org/officeDocument/2006/relationships" r:id="rId5"/>
            </a:rPr>
            <a:t>-</a:t>
          </a:r>
          <a:r>
            <a:rPr lang="it-IT" sz="2200" kern="1200" dirty="0" smtClean="0">
              <a:solidFill>
                <a:srgbClr val="002060"/>
              </a:solidFill>
              <a:latin typeface="+mj-lt"/>
              <a:hlinkClick xmlns:r="http://schemas.openxmlformats.org/officeDocument/2006/relationships" r:id="rId5"/>
            </a:rPr>
            <a:t>CERV</a:t>
          </a:r>
          <a:r>
            <a:rPr lang="pl-PL" sz="2200" kern="1200" dirty="0" smtClean="0">
              <a:solidFill>
                <a:srgbClr val="002060"/>
              </a:solidFill>
              <a:latin typeface="+mj-lt"/>
              <a:hlinkClick xmlns:r="http://schemas.openxmlformats.org/officeDocument/2006/relationships" r:id="rId5"/>
            </a:rPr>
            <a:t>-</a:t>
          </a:r>
          <a:r>
            <a:rPr lang="it-IT" sz="2200" kern="1200" dirty="0" smtClean="0">
              <a:solidFill>
                <a:srgbClr val="002060"/>
              </a:solidFill>
              <a:latin typeface="+mj-lt"/>
              <a:hlinkClick xmlns:r="http://schemas.openxmlformats.org/officeDocument/2006/relationships" r:id="rId5"/>
            </a:rPr>
            <a:t>CALLS</a:t>
          </a:r>
          <a:r>
            <a:rPr lang="pl-PL" sz="2200" kern="1200" dirty="0" smtClean="0">
              <a:solidFill>
                <a:srgbClr val="002060"/>
              </a:solidFill>
              <a:latin typeface="+mj-lt"/>
              <a:hlinkClick xmlns:r="http://schemas.openxmlformats.org/officeDocument/2006/relationships" r:id="rId5"/>
            </a:rPr>
            <a:t>@ec.europa.eu</a:t>
          </a:r>
          <a:r>
            <a:rPr lang="en-GB" sz="2200" b="0" i="0" kern="1200" dirty="0" smtClean="0">
              <a:latin typeface="+mj-lt"/>
            </a:rPr>
            <a:t> </a:t>
          </a:r>
          <a:endParaRPr lang="pl-PL" sz="2200" kern="1200" dirty="0" smtClean="0">
            <a:solidFill>
              <a:srgbClr val="002060"/>
            </a:solidFill>
            <a:latin typeface="+mj-lt"/>
          </a:endParaRPr>
        </a:p>
        <a:p>
          <a:pPr lvl="0" algn="ctr" defTabSz="977900" rtl="0">
            <a:lnSpc>
              <a:spcPct val="90000"/>
            </a:lnSpc>
            <a:spcBef>
              <a:spcPct val="0"/>
            </a:spcBef>
            <a:spcAft>
              <a:spcPct val="35000"/>
            </a:spcAft>
          </a:pPr>
          <a:r>
            <a:rPr lang="fr-BE" sz="2200" b="1" kern="1200" dirty="0" smtClean="0">
              <a:solidFill>
                <a:srgbClr val="002060"/>
              </a:solidFill>
              <a:latin typeface="+mj-lt"/>
            </a:rPr>
            <a:t>For IT </a:t>
          </a:r>
          <a:r>
            <a:rPr lang="fr-BE" sz="2200" b="1" kern="1200" dirty="0" err="1" smtClean="0">
              <a:solidFill>
                <a:srgbClr val="002060"/>
              </a:solidFill>
              <a:latin typeface="+mj-lt"/>
            </a:rPr>
            <a:t>related</a:t>
          </a:r>
          <a:r>
            <a:rPr lang="fr-BE" sz="2200" b="1" kern="1200" dirty="0" smtClean="0">
              <a:solidFill>
                <a:srgbClr val="002060"/>
              </a:solidFill>
              <a:latin typeface="+mj-lt"/>
            </a:rPr>
            <a:t> questions</a:t>
          </a:r>
          <a:r>
            <a:rPr lang="fr-BE" sz="2200" kern="1200" dirty="0" smtClean="0">
              <a:solidFill>
                <a:srgbClr val="002060"/>
              </a:solidFill>
              <a:latin typeface="+mj-lt"/>
            </a:rPr>
            <a:t>: </a:t>
          </a:r>
          <a:r>
            <a:rPr lang="fr-BE" sz="2200" kern="1200" dirty="0" smtClean="0">
              <a:solidFill>
                <a:srgbClr val="002060"/>
              </a:solidFill>
              <a:latin typeface="+mj-lt"/>
              <a:hlinkClick xmlns:r="http://schemas.openxmlformats.org/officeDocument/2006/relationships" r:id="rId6"/>
            </a:rPr>
            <a:t>here</a:t>
          </a:r>
          <a:endParaRPr lang="fr-BE" sz="2200" kern="1200" dirty="0" smtClean="0">
            <a:solidFill>
              <a:srgbClr val="002060"/>
            </a:solidFill>
            <a:latin typeface="+mj-lt"/>
          </a:endParaRPr>
        </a:p>
        <a:p>
          <a:pPr lvl="0" algn="ctr" defTabSz="977900" rtl="0">
            <a:lnSpc>
              <a:spcPct val="90000"/>
            </a:lnSpc>
            <a:spcBef>
              <a:spcPct val="0"/>
            </a:spcBef>
            <a:spcAft>
              <a:spcPct val="35000"/>
            </a:spcAft>
          </a:pPr>
          <a:r>
            <a:rPr lang="en-US" sz="2200" b="1" kern="1200" dirty="0" smtClean="0">
              <a:solidFill>
                <a:srgbClr val="002060"/>
              </a:solidFill>
              <a:latin typeface="+mj-lt"/>
            </a:rPr>
            <a:t>Subscribe to DG Justice newsletter on funding </a:t>
          </a:r>
          <a:r>
            <a:rPr lang="en-US" sz="2200" b="1" kern="1200" dirty="0" err="1" smtClean="0">
              <a:solidFill>
                <a:srgbClr val="002060"/>
              </a:solidFill>
              <a:latin typeface="+mj-lt"/>
            </a:rPr>
            <a:t>opportunies</a:t>
          </a:r>
          <a:r>
            <a:rPr lang="en-US" sz="2200" b="1" kern="1200" dirty="0" smtClean="0">
              <a:solidFill>
                <a:srgbClr val="002060"/>
              </a:solidFill>
              <a:latin typeface="+mj-lt"/>
            </a:rPr>
            <a:t>: </a:t>
          </a:r>
          <a:r>
            <a:rPr lang="en-US" sz="2200" kern="1200" dirty="0" smtClean="0">
              <a:latin typeface="+mj-lt"/>
              <a:ea typeface="Calibri" panose="020F0502020204030204" pitchFamily="34" charset="0"/>
              <a:cs typeface="Times New Roman" panose="02020603050405020304" pitchFamily="18" charset="0"/>
              <a:hlinkClick xmlns:r="http://schemas.openxmlformats.org/officeDocument/2006/relationships" r:id="rId7"/>
            </a:rPr>
            <a:t>here</a:t>
          </a:r>
          <a:r>
            <a:rPr lang="en-US" sz="2200" kern="1200" dirty="0" smtClean="0">
              <a:latin typeface="+mj-lt"/>
              <a:ea typeface="Calibri" panose="020F0502020204030204" pitchFamily="34" charset="0"/>
              <a:cs typeface="Times New Roman" panose="02020603050405020304" pitchFamily="18" charset="0"/>
            </a:rPr>
            <a:t>.</a:t>
          </a:r>
          <a:endParaRPr lang="cs-CZ" sz="2200" kern="1200" dirty="0">
            <a:solidFill>
              <a:srgbClr val="002060"/>
            </a:solidFill>
            <a:latin typeface="+mj-lt"/>
          </a:endParaRPr>
        </a:p>
      </dsp:txBody>
      <dsp:txXfrm rot="10800000">
        <a:off x="1793876" y="2870846"/>
        <a:ext cx="10197937" cy="1430657"/>
      </dsp:txXfrm>
    </dsp:sp>
    <dsp:sp modelId="{7FF515DB-25FC-42CE-BCFF-B5338ABAB6C8}">
      <dsp:nvSpPr>
        <dsp:cNvPr id="0" name=""/>
        <dsp:cNvSpPr/>
      </dsp:nvSpPr>
      <dsp:spPr>
        <a:xfrm>
          <a:off x="275944" y="1473688"/>
          <a:ext cx="1369472" cy="1326676"/>
        </a:xfrm>
        <a:prstGeom prst="ellipse">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09/12/2021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09/12/2021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GB" sz="1200" kern="1200" dirty="0" smtClean="0">
                <a:solidFill>
                  <a:schemeClr val="tx1"/>
                </a:solidFill>
                <a:effectLst/>
                <a:latin typeface="Arial" charset="0"/>
                <a:ea typeface="+mn-ea"/>
                <a:cs typeface="+mn-cs"/>
              </a:rPr>
              <a:t>In accordance with </a:t>
            </a:r>
            <a:r>
              <a:rPr lang="en-GB" sz="1200" b="1" kern="1200" dirty="0" smtClean="0">
                <a:solidFill>
                  <a:schemeClr val="tx1"/>
                </a:solidFill>
                <a:effectLst/>
                <a:latin typeface="Arial" charset="0"/>
                <a:ea typeface="+mn-ea"/>
                <a:cs typeface="+mn-cs"/>
              </a:rPr>
              <a:t>Article 2 of the Treaty on the European Union</a:t>
            </a:r>
            <a:r>
              <a:rPr lang="en-GB" sz="1200" kern="1200" dirty="0" smtClean="0">
                <a:solidFill>
                  <a:schemeClr val="tx1"/>
                </a:solidFill>
                <a:effectLst/>
                <a:latin typeface="Arial" charset="0"/>
                <a:ea typeface="+mn-ea"/>
                <a:cs typeface="+mn-cs"/>
              </a:rPr>
              <a:t>, ‘the Union is founded on the values of respect for human dignity, freedom democracy, equality, the rule of law and the respect for human rights, including the rights of persons belonging to minorities. These values are common to the Member States in a society where pluralism, non-discrimination, tolerance, justice, solidarity and equality between women and men prevail’.</a:t>
            </a:r>
          </a:p>
          <a:p>
            <a:pPr marL="171450" indent="-171450">
              <a:buFont typeface="Wingdings" panose="05000000000000000000" pitchFamily="2" charset="2"/>
              <a:buChar char="Ø"/>
            </a:pPr>
            <a:r>
              <a:rPr lang="en-GB" sz="1200" kern="1200" dirty="0" smtClean="0">
                <a:solidFill>
                  <a:schemeClr val="tx1"/>
                </a:solidFill>
                <a:effectLst/>
                <a:latin typeface="Arial" charset="0"/>
                <a:ea typeface="+mn-ea"/>
                <a:cs typeface="+mn-cs"/>
              </a:rPr>
              <a:t>These</a:t>
            </a:r>
            <a:r>
              <a:rPr lang="en-GB" sz="1200" kern="1200" baseline="0" dirty="0" smtClean="0">
                <a:solidFill>
                  <a:schemeClr val="tx1"/>
                </a:solidFill>
                <a:effectLst/>
                <a:latin typeface="Arial" charset="0"/>
                <a:ea typeface="+mn-ea"/>
                <a:cs typeface="+mn-cs"/>
              </a:rPr>
              <a:t> values are the heart of the CERV programme</a:t>
            </a:r>
            <a:endParaRPr lang="en-GB" sz="1200" kern="1200" dirty="0" smtClean="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3095604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13</a:t>
            </a:fld>
            <a:endParaRPr lang="en-GB"/>
          </a:p>
        </p:txBody>
      </p:sp>
    </p:spTree>
    <p:extLst>
      <p:ext uri="{BB962C8B-B14F-4D97-AF65-F5344CB8AC3E}">
        <p14:creationId xmlns:p14="http://schemas.microsoft.com/office/powerpoint/2010/main" val="2071865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Both</a:t>
            </a:r>
            <a:r>
              <a:rPr lang="fr-BE" dirty="0" smtClean="0"/>
              <a:t> calls – are first time calls</a:t>
            </a:r>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14</a:t>
            </a:fld>
            <a:endParaRPr lang="en-GB"/>
          </a:p>
        </p:txBody>
      </p:sp>
    </p:spTree>
    <p:extLst>
      <p:ext uri="{BB962C8B-B14F-4D97-AF65-F5344CB8AC3E}">
        <p14:creationId xmlns:p14="http://schemas.microsoft.com/office/powerpoint/2010/main" val="67484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Within the general objective set out in Article 2(1) and within the specific objective set out in point (d) of Article 2(2), the </a:t>
            </a:r>
            <a:r>
              <a:rPr lang="en-US" sz="1200" b="0" i="0" u="none" strike="noStrike" kern="1200" baseline="0" dirty="0" err="1" smtClean="0">
                <a:solidFill>
                  <a:schemeClr val="tx1"/>
                </a:solidFill>
                <a:latin typeface="+mn-lt"/>
                <a:ea typeface="+mn-ea"/>
                <a:cs typeface="+mn-cs"/>
              </a:rPr>
              <a:t>Programme</a:t>
            </a:r>
            <a:r>
              <a:rPr lang="en-US" sz="1200" b="0" i="0" u="none" strike="noStrike" kern="1200" baseline="0" dirty="0" smtClean="0">
                <a:solidFill>
                  <a:schemeClr val="tx1"/>
                </a:solidFill>
                <a:latin typeface="+mn-lt"/>
                <a:ea typeface="+mn-ea"/>
                <a:cs typeface="+mn-cs"/>
              </a:rPr>
              <a:t> shall focus on:</a:t>
            </a:r>
          </a:p>
          <a:p>
            <a:endParaRPr lang="en-US" sz="1200" b="0" i="0" u="none" strike="noStrike" kern="1200" baseline="0" dirty="0" smtClean="0">
              <a:solidFill>
                <a:schemeClr val="tx1"/>
              </a:solidFill>
              <a:latin typeface="+mn-lt"/>
              <a:ea typeface="+mn-ea"/>
              <a:cs typeface="+mn-cs"/>
            </a:endParaRPr>
          </a:p>
          <a:p>
            <a:pPr marL="171450" indent="-171450">
              <a:buFont typeface="Wingdings" panose="05000000000000000000" pitchFamily="2" charset="2"/>
              <a:buChar char="Ø"/>
            </a:pPr>
            <a:r>
              <a:rPr lang="en-US" sz="1200" b="0" i="0" u="none" strike="noStrike" kern="1200" baseline="0" dirty="0" smtClean="0">
                <a:solidFill>
                  <a:schemeClr val="tx1"/>
                </a:solidFill>
                <a:latin typeface="+mn-lt"/>
                <a:ea typeface="+mn-ea"/>
                <a:cs typeface="+mn-cs"/>
              </a:rPr>
              <a:t>(1) </a:t>
            </a:r>
            <a:r>
              <a:rPr lang="en-US" sz="1200" b="1" i="0" u="none" strike="noStrike" kern="1200" baseline="0" dirty="0" smtClean="0">
                <a:solidFill>
                  <a:schemeClr val="tx1"/>
                </a:solidFill>
                <a:latin typeface="+mn-lt"/>
                <a:ea typeface="+mn-ea"/>
                <a:cs typeface="+mn-cs"/>
              </a:rPr>
              <a:t>preventing and combating at all levels all forms of gender-based violence against women and girls and domestic violence</a:t>
            </a:r>
            <a:r>
              <a:rPr lang="en-US" sz="1200" b="0" i="0" u="none" strike="noStrike" kern="1200" baseline="0" dirty="0" smtClean="0">
                <a:solidFill>
                  <a:schemeClr val="tx1"/>
                </a:solidFill>
                <a:latin typeface="+mn-lt"/>
                <a:ea typeface="+mn-ea"/>
                <a:cs typeface="+mn-cs"/>
              </a:rPr>
              <a:t>, including by promoting the standards laid down in the Council of Europe Convention on preventing and combating violence against women and domestic violence (the Istanbul Convention);</a:t>
            </a:r>
          </a:p>
          <a:p>
            <a:pPr marL="171450" indent="-171450">
              <a:buFont typeface="Wingdings" panose="05000000000000000000" pitchFamily="2" charset="2"/>
              <a:buChar char="Ø"/>
            </a:pPr>
            <a:endParaRPr lang="en-US" sz="1200" b="0" i="0" u="none" strike="noStrike" kern="1200" baseline="0" dirty="0" smtClean="0">
              <a:solidFill>
                <a:schemeClr val="tx1"/>
              </a:solidFill>
              <a:latin typeface="+mn-lt"/>
              <a:ea typeface="+mn-ea"/>
              <a:cs typeface="+mn-cs"/>
            </a:endParaRPr>
          </a:p>
          <a:p>
            <a:pPr marL="171450" indent="-171450">
              <a:buFont typeface="Wingdings" panose="05000000000000000000" pitchFamily="2" charset="2"/>
              <a:buChar char="Ø"/>
            </a:pPr>
            <a:r>
              <a:rPr lang="en-US" sz="1200" b="0" i="0" u="none" strike="noStrike" kern="1200" baseline="0" dirty="0" smtClean="0">
                <a:solidFill>
                  <a:schemeClr val="tx1"/>
                </a:solidFill>
                <a:latin typeface="+mn-lt"/>
                <a:ea typeface="+mn-ea"/>
                <a:cs typeface="+mn-cs"/>
              </a:rPr>
              <a:t>(2) preventing and combating all forms of </a:t>
            </a:r>
            <a:r>
              <a:rPr lang="en-US" sz="1200" b="1" i="0" u="none" strike="noStrike" kern="1200" baseline="0" dirty="0" smtClean="0">
                <a:solidFill>
                  <a:schemeClr val="tx1"/>
                </a:solidFill>
                <a:latin typeface="+mn-lt"/>
                <a:ea typeface="+mn-ea"/>
                <a:cs typeface="+mn-cs"/>
              </a:rPr>
              <a:t>violence against children, young people and other groups at risk, such as LGBTIQ persons and persons with disabilities</a:t>
            </a:r>
            <a:r>
              <a:rPr lang="en-US" sz="1200" b="0" i="0" u="none" strike="noStrike" kern="1200" baseline="0" dirty="0" smtClean="0">
                <a:solidFill>
                  <a:schemeClr val="tx1"/>
                </a:solidFill>
                <a:latin typeface="+mn-lt"/>
                <a:ea typeface="+mn-ea"/>
                <a:cs typeface="+mn-cs"/>
              </a:rPr>
              <a:t>; </a:t>
            </a:r>
          </a:p>
          <a:p>
            <a:endParaRPr lang="en-GB" sz="1200" b="0" i="0" u="none" strike="noStrike" kern="1200" baseline="0" dirty="0" smtClean="0">
              <a:solidFill>
                <a:schemeClr val="tx1"/>
              </a:solidFill>
              <a:latin typeface="+mn-lt"/>
              <a:ea typeface="+mn-ea"/>
              <a:cs typeface="+mn-cs"/>
            </a:endParaRPr>
          </a:p>
          <a:p>
            <a:pPr marL="171450" indent="-171450">
              <a:buFont typeface="Wingdings" panose="05000000000000000000" pitchFamily="2" charset="2"/>
              <a:buChar char="Ø"/>
            </a:pPr>
            <a:r>
              <a:rPr lang="en-US" sz="1200" b="0" i="0" u="none" strike="noStrike" kern="1200" baseline="0" dirty="0" smtClean="0">
                <a:solidFill>
                  <a:schemeClr val="tx1"/>
                </a:solidFill>
                <a:latin typeface="+mn-lt"/>
                <a:ea typeface="+mn-ea"/>
                <a:cs typeface="+mn-cs"/>
              </a:rPr>
              <a:t>(3) </a:t>
            </a:r>
            <a:r>
              <a:rPr lang="en-US" sz="1200" b="1" i="0" u="none" strike="noStrike" kern="1200" baseline="0" dirty="0" smtClean="0">
                <a:solidFill>
                  <a:schemeClr val="tx1"/>
                </a:solidFill>
                <a:latin typeface="+mn-lt"/>
                <a:ea typeface="+mn-ea"/>
                <a:cs typeface="+mn-cs"/>
              </a:rPr>
              <a:t>supporting and protecting all direct and indirect victims</a:t>
            </a:r>
            <a:r>
              <a:rPr lang="en-US" sz="1200" b="0" i="0" u="none" strike="noStrike" kern="1200" baseline="0" dirty="0" smtClean="0">
                <a:solidFill>
                  <a:schemeClr val="tx1"/>
                </a:solidFill>
                <a:latin typeface="+mn-lt"/>
                <a:ea typeface="+mn-ea"/>
                <a:cs typeface="+mn-cs"/>
              </a:rPr>
              <a:t> of the forms of violence referred to in points (1) and (2), such as the victims of domestic violence perpetrated within the family or within intimate relationships, including children orphaned as a result of domestic crimes, and supporting and ensuring the same level of protection throughout the Union for victims of gender-based violence.</a:t>
            </a: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22</a:t>
            </a:fld>
            <a:endParaRPr lang="en-GB"/>
          </a:p>
        </p:txBody>
      </p:sp>
    </p:spTree>
    <p:extLst>
      <p:ext uri="{BB962C8B-B14F-4D97-AF65-F5344CB8AC3E}">
        <p14:creationId xmlns:p14="http://schemas.microsoft.com/office/powerpoint/2010/main" val="2132293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42" indent="-167442">
              <a:spcBef>
                <a:spcPct val="0"/>
              </a:spcBef>
              <a:buFont typeface="Wingdings" panose="05000000000000000000" pitchFamily="2" charset="2"/>
              <a:buChar char="Ø"/>
              <a:defRPr/>
            </a:pPr>
            <a:r>
              <a:rPr lang="en-US" altLang="en-US" b="1" u="sng" dirty="0" smtClean="0">
                <a:latin typeface="Arial" panose="020B0604020202020204" pitchFamily="34" charset="0"/>
              </a:rPr>
              <a:t>Call for proposals to prevent and combat gender-based violence and violence against children</a:t>
            </a:r>
          </a:p>
          <a:p>
            <a:pPr marL="167442" indent="-167442">
              <a:spcBef>
                <a:spcPct val="0"/>
              </a:spcBef>
              <a:buFont typeface="Wingdings" panose="05000000000000000000" pitchFamily="2" charset="2"/>
              <a:buChar char="Ø"/>
              <a:defRPr/>
            </a:pPr>
            <a:endParaRPr lang="it-IT" altLang="en-US" dirty="0" smtClean="0">
              <a:latin typeface="Arial" panose="020B0604020202020204" pitchFamily="34" charset="0"/>
            </a:endParaRPr>
          </a:p>
          <a:p>
            <a:pPr marL="172226" indent="-172226">
              <a:spcBef>
                <a:spcPct val="0"/>
              </a:spcBef>
              <a:buFont typeface="Wingdings" panose="05000000000000000000" pitchFamily="2" charset="2"/>
              <a:buChar char="Ø"/>
              <a:defRPr/>
            </a:pPr>
            <a:r>
              <a:rPr lang="it-IT" altLang="en-US" dirty="0" smtClean="0">
                <a:latin typeface="Arial" panose="020B0604020202020204" pitchFamily="34" charset="0"/>
              </a:rPr>
              <a:t>The </a:t>
            </a:r>
            <a:r>
              <a:rPr lang="it-IT" altLang="en-US" b="1" dirty="0" smtClean="0">
                <a:latin typeface="Arial" panose="020B0604020202020204" pitchFamily="34" charset="0"/>
              </a:rPr>
              <a:t>budget</a:t>
            </a:r>
            <a:r>
              <a:rPr lang="it-IT" altLang="en-US" dirty="0" smtClean="0">
                <a:latin typeface="Arial" panose="020B0604020202020204" pitchFamily="34" charset="0"/>
              </a:rPr>
              <a:t> </a:t>
            </a:r>
            <a:r>
              <a:rPr lang="it-IT" altLang="en-US" dirty="0" err="1" smtClean="0">
                <a:latin typeface="Arial" panose="020B0604020202020204" pitchFamily="34" charset="0"/>
              </a:rPr>
              <a:t>available</a:t>
            </a:r>
            <a:r>
              <a:rPr lang="it-IT" altLang="en-US" dirty="0" smtClean="0">
                <a:latin typeface="Arial" panose="020B0604020202020204" pitchFamily="34" charset="0"/>
              </a:rPr>
              <a:t> for </a:t>
            </a:r>
            <a:r>
              <a:rPr lang="it-IT" altLang="en-US" dirty="0" err="1" smtClean="0">
                <a:latin typeface="Arial" panose="020B0604020202020204" pitchFamily="34" charset="0"/>
              </a:rPr>
              <a:t>this</a:t>
            </a:r>
            <a:r>
              <a:rPr lang="it-IT" altLang="en-US" dirty="0" smtClean="0">
                <a:latin typeface="Arial" panose="020B0604020202020204" pitchFamily="34" charset="0"/>
              </a:rPr>
              <a:t> call </a:t>
            </a:r>
            <a:r>
              <a:rPr lang="it-IT" altLang="en-US" dirty="0" err="1" smtClean="0">
                <a:latin typeface="Arial" panose="020B0604020202020204" pitchFamily="34" charset="0"/>
              </a:rPr>
              <a:t>is</a:t>
            </a:r>
            <a:r>
              <a:rPr lang="it-IT" altLang="en-US" dirty="0" smtClean="0">
                <a:latin typeface="Arial" panose="020B0604020202020204" pitchFamily="34" charset="0"/>
              </a:rPr>
              <a:t> </a:t>
            </a:r>
            <a:r>
              <a:rPr lang="it-IT" altLang="en-US" dirty="0" err="1" smtClean="0">
                <a:latin typeface="Arial" panose="020B0604020202020204" pitchFamily="34" charset="0"/>
              </a:rPr>
              <a:t>equal</a:t>
            </a:r>
            <a:r>
              <a:rPr lang="it-IT" altLang="en-US" dirty="0" smtClean="0">
                <a:latin typeface="Arial" panose="020B0604020202020204" pitchFamily="34" charset="0"/>
              </a:rPr>
              <a:t> to </a:t>
            </a:r>
            <a:r>
              <a:rPr lang="it-IT" altLang="en-US" b="1" dirty="0" smtClean="0">
                <a:latin typeface="Arial" panose="020B0604020202020204" pitchFamily="34" charset="0"/>
              </a:rPr>
              <a:t>€</a:t>
            </a:r>
            <a:r>
              <a:rPr lang="it-IT" altLang="en-US" dirty="0" smtClean="0">
                <a:latin typeface="Arial" panose="020B0604020202020204" pitchFamily="34" charset="0"/>
              </a:rPr>
              <a:t> </a:t>
            </a:r>
            <a:r>
              <a:rPr lang="it-IT" altLang="en-US" b="1" dirty="0" smtClean="0">
                <a:latin typeface="Arial" panose="020B0604020202020204" pitchFamily="34" charset="0"/>
              </a:rPr>
              <a:t>30,5 </a:t>
            </a:r>
            <a:r>
              <a:rPr lang="it-IT" altLang="en-US" b="1" dirty="0" err="1" smtClean="0">
                <a:latin typeface="Arial" panose="020B0604020202020204" pitchFamily="34" charset="0"/>
              </a:rPr>
              <a:t>million</a:t>
            </a:r>
            <a:r>
              <a:rPr lang="it-IT" altLang="en-US" b="1" dirty="0" smtClean="0">
                <a:latin typeface="Arial" panose="020B0604020202020204" pitchFamily="34" charset="0"/>
              </a:rPr>
              <a:t> in 2022.</a:t>
            </a:r>
          </a:p>
          <a:p>
            <a:pPr marL="172226" indent="-172226">
              <a:spcBef>
                <a:spcPct val="0"/>
              </a:spcBef>
              <a:buFont typeface="Wingdings" panose="05000000000000000000" pitchFamily="2" charset="2"/>
              <a:buChar char="Ø"/>
              <a:defRPr/>
            </a:pPr>
            <a:endParaRPr lang="it-IT" altLang="en-US" dirty="0" smtClean="0">
              <a:latin typeface="Arial" panose="020B0604020202020204" pitchFamily="34" charset="0"/>
            </a:endParaRPr>
          </a:p>
          <a:p>
            <a:pPr marL="172226" indent="-172226">
              <a:spcBef>
                <a:spcPct val="0"/>
              </a:spcBef>
              <a:buFont typeface="Wingdings" panose="05000000000000000000" pitchFamily="2" charset="2"/>
              <a:buChar char="Ø"/>
              <a:defRPr/>
            </a:pPr>
            <a:r>
              <a:rPr lang="it-IT" altLang="en-US" b="1" u="sng" dirty="0" smtClean="0">
                <a:latin typeface="Arial" panose="020B0604020202020204" pitchFamily="34" charset="0"/>
              </a:rPr>
              <a:t>2022</a:t>
            </a:r>
          </a:p>
          <a:p>
            <a:pPr marL="172226" indent="-172226">
              <a:spcBef>
                <a:spcPct val="0"/>
              </a:spcBef>
              <a:buFont typeface="Wingdings" panose="05000000000000000000" pitchFamily="2" charset="2"/>
              <a:buChar char="Ø"/>
              <a:defRPr/>
            </a:pPr>
            <a:endParaRPr lang="it-IT" altLang="en-US" u="sng" dirty="0" smtClean="0">
              <a:latin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altLang="en-US" b="1" dirty="0" smtClean="0">
                <a:latin typeface="Arial" panose="020B0604020202020204" pitchFamily="34" charset="0"/>
              </a:rPr>
              <a:t>1. </a:t>
            </a:r>
            <a:r>
              <a:rPr lang="en-US" sz="1200" b="1" kern="1200" dirty="0" smtClean="0">
                <a:solidFill>
                  <a:schemeClr val="tx1"/>
                </a:solidFill>
                <a:effectLst/>
                <a:latin typeface="+mn-lt"/>
                <a:ea typeface="+mn-ea"/>
                <a:cs typeface="+mn-cs"/>
              </a:rPr>
              <a:t>Large-scale and long-term transnational actions to tackle gender-based violence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€ 12 million in 2022</a:t>
            </a:r>
            <a:r>
              <a:rPr lang="en-GB" sz="1200" b="0" kern="1200" baseline="0" dirty="0" smtClean="0">
                <a:solidFill>
                  <a:schemeClr val="tx1"/>
                </a:solidFill>
                <a:effectLst/>
                <a:latin typeface="+mn-lt"/>
                <a:ea typeface="+mn-ea"/>
                <a:cs typeface="+mn-cs"/>
              </a:rPr>
              <a:t> and </a:t>
            </a:r>
            <a:r>
              <a:rPr lang="en-GB" sz="1200" u="sng" kern="1200" dirty="0" smtClean="0">
                <a:solidFill>
                  <a:schemeClr val="tx1"/>
                </a:solidFill>
                <a:effectLst/>
                <a:latin typeface="+mn-lt"/>
                <a:ea typeface="+mn-ea"/>
                <a:cs typeface="+mn-cs"/>
              </a:rPr>
              <a:t>transnational </a:t>
            </a:r>
            <a:r>
              <a:rPr lang="en-GB" sz="1200" b="0" u="sng" kern="1200" baseline="0" dirty="0" smtClean="0">
                <a:solidFill>
                  <a:schemeClr val="tx1"/>
                </a:solidFill>
                <a:effectLst/>
                <a:latin typeface="+mn-lt"/>
                <a:ea typeface="+mn-ea"/>
                <a:cs typeface="+mn-cs"/>
              </a:rPr>
              <a:t>g</a:t>
            </a:r>
            <a:r>
              <a:rPr lang="en-GB" sz="1200" u="sng" kern="1200" dirty="0" smtClean="0">
                <a:solidFill>
                  <a:schemeClr val="tx1"/>
                </a:solidFill>
                <a:effectLst/>
                <a:latin typeface="+mn-lt"/>
                <a:ea typeface="+mn-ea"/>
                <a:cs typeface="+mn-cs"/>
              </a:rPr>
              <a:t>rants</a:t>
            </a:r>
            <a:r>
              <a:rPr lang="en-GB" sz="1200" u="sng" kern="1200" baseline="0" dirty="0" smtClean="0">
                <a:solidFill>
                  <a:schemeClr val="tx1"/>
                </a:solidFill>
                <a:effectLst/>
                <a:latin typeface="+mn-lt"/>
                <a:ea typeface="+mn-ea"/>
                <a:cs typeface="+mn-cs"/>
              </a:rPr>
              <a:t> between </a:t>
            </a:r>
            <a:r>
              <a:rPr lang="en-GB" sz="1200" u="sng" kern="1200" dirty="0" smtClean="0">
                <a:solidFill>
                  <a:schemeClr val="tx1"/>
                </a:solidFill>
                <a:effectLst/>
                <a:latin typeface="+mn-lt"/>
                <a:ea typeface="+mn-ea"/>
                <a:cs typeface="+mn-cs"/>
              </a:rPr>
              <a:t>€ 1 million and €</a:t>
            </a:r>
            <a:r>
              <a:rPr lang="en-GB" sz="1200" u="sng" kern="1200" baseline="0" dirty="0" smtClean="0">
                <a:solidFill>
                  <a:schemeClr val="tx1"/>
                </a:solidFill>
                <a:effectLst/>
                <a:latin typeface="+mn-lt"/>
                <a:ea typeface="+mn-ea"/>
                <a:cs typeface="+mn-cs"/>
              </a:rPr>
              <a:t> 2 million</a:t>
            </a: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lang="en-GB" sz="1200" b="0" kern="1200" dirty="0" smtClean="0">
              <a:solidFill>
                <a:schemeClr val="tx1"/>
              </a:solidFill>
              <a:effectLst/>
              <a:latin typeface="+mn-lt"/>
              <a:ea typeface="+mn-ea"/>
              <a:cs typeface="+mn-cs"/>
            </a:endParaRPr>
          </a:p>
          <a:p>
            <a:pPr marL="171450" indent="-171450">
              <a:buFont typeface="Wingdings" panose="05000000000000000000" pitchFamily="2" charset="2"/>
              <a:buChar char="Ø"/>
            </a:pPr>
            <a:r>
              <a:rPr lang="en-US" dirty="0" smtClean="0"/>
              <a:t>In line with the Gender Equality Strategy, this priority aims to </a:t>
            </a:r>
            <a:r>
              <a:rPr lang="en-US" b="1" dirty="0" smtClean="0"/>
              <a:t>support the development of large-scale</a:t>
            </a:r>
            <a:r>
              <a:rPr lang="en-US" dirty="0" smtClean="0"/>
              <a:t>, </a:t>
            </a:r>
            <a:r>
              <a:rPr lang="en-US" b="1" dirty="0" smtClean="0"/>
              <a:t>integrated actions to combat gender-based violence</a:t>
            </a:r>
            <a:r>
              <a:rPr lang="en-US" dirty="0" smtClean="0"/>
              <a:t>, </a:t>
            </a:r>
            <a:r>
              <a:rPr lang="en-US" b="1" dirty="0" smtClean="0"/>
              <a:t>and achieve long-term and structural changes with a wide geographical coverage</a:t>
            </a:r>
            <a:r>
              <a:rPr lang="en-US" dirty="0" smtClean="0"/>
              <a:t>.</a:t>
            </a:r>
          </a:p>
          <a:p>
            <a:pPr marL="171450" indent="-171450">
              <a:buFont typeface="Wingdings" panose="05000000000000000000" pitchFamily="2" charset="2"/>
              <a:buChar char="Ø"/>
            </a:pPr>
            <a:endParaRPr lang="en-US" dirty="0" smtClean="0"/>
          </a:p>
          <a:p>
            <a:pPr marL="171450" indent="-171450">
              <a:buFont typeface="Wingdings" panose="05000000000000000000" pitchFamily="2" charset="2"/>
              <a:buChar char="Ø"/>
            </a:pPr>
            <a:r>
              <a:rPr lang="en-US" dirty="0" smtClean="0"/>
              <a:t>In</a:t>
            </a:r>
            <a:r>
              <a:rPr lang="en-US" baseline="0" dirty="0" smtClean="0"/>
              <a:t> particular, the a</a:t>
            </a:r>
            <a:r>
              <a:rPr lang="en-US" dirty="0" smtClean="0"/>
              <a:t>ctions shall </a:t>
            </a:r>
            <a:r>
              <a:rPr lang="en-US" b="1" dirty="0" smtClean="0"/>
              <a:t>focus on</a:t>
            </a:r>
            <a:r>
              <a:rPr lang="en-US" dirty="0" smtClean="0"/>
              <a:t>:</a:t>
            </a:r>
          </a:p>
          <a:p>
            <a:pPr marL="171450" indent="-171450">
              <a:buFont typeface="Wingdings" panose="05000000000000000000" pitchFamily="2" charset="2"/>
              <a:buChar char="Ø"/>
            </a:pPr>
            <a:endParaRPr lang="en-US" dirty="0" smtClean="0"/>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harmful practices</a:t>
            </a:r>
            <a:r>
              <a:rPr lang="en-GB" sz="1200" kern="1200" dirty="0" smtClean="0">
                <a:solidFill>
                  <a:schemeClr val="tx1"/>
                </a:solidFill>
                <a:effectLst/>
                <a:latin typeface="+mn-lt"/>
                <a:ea typeface="+mn-ea"/>
                <a:cs typeface="+mn-cs"/>
              </a:rPr>
              <a:t>: tackling female genital mutilation and forced sterilisation, early and forced marriage, 'honour-related violence' and other harmful practices against women and girls;</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domestic violence</a:t>
            </a:r>
            <a:r>
              <a:rPr lang="en-GB" sz="1200" kern="1200" dirty="0" smtClean="0">
                <a:solidFill>
                  <a:schemeClr val="tx1"/>
                </a:solidFill>
                <a:effectLst/>
                <a:latin typeface="+mn-lt"/>
                <a:ea typeface="+mn-ea"/>
                <a:cs typeface="+mn-cs"/>
              </a:rPr>
              <a:t>: increasing awareness of and access to support services for (potential) victims, strengthening gender-specific responses to domestic violence (including for witnesses of domestic violence)], through capacity-building and multi-disciplinary strengthened cooperation and coordination among relevant actors;</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online violence targeting women and girls</a:t>
            </a:r>
            <a:r>
              <a:rPr lang="en-GB" sz="1200" kern="1200" dirty="0" smtClean="0">
                <a:solidFill>
                  <a:schemeClr val="tx1"/>
                </a:solidFill>
                <a:effectLst/>
                <a:latin typeface="+mn-lt"/>
                <a:ea typeface="+mn-ea"/>
                <a:cs typeface="+mn-cs"/>
              </a:rPr>
              <a:t>: tackling gender-based cyber violence, such as incitement to violence, online stalking, non-consensual image sharing, extortion with the use of sexual imagery ('sextortion'), sexual or gendered online harassment and bullying, grooming, </a:t>
            </a:r>
            <a:r>
              <a:rPr lang="en-GB" sz="1200" kern="1200" dirty="0" err="1" smtClean="0">
                <a:solidFill>
                  <a:schemeClr val="tx1"/>
                </a:solidFill>
                <a:effectLst/>
                <a:latin typeface="+mn-lt"/>
                <a:ea typeface="+mn-ea"/>
                <a:cs typeface="+mn-cs"/>
              </a:rPr>
              <a:t>etc</a:t>
            </a:r>
            <a:r>
              <a:rPr lang="en-GB" sz="1200" kern="1200" dirty="0" smtClean="0">
                <a:solidFill>
                  <a:schemeClr val="tx1"/>
                </a:solidFill>
                <a:effectLst/>
                <a:latin typeface="+mn-lt"/>
                <a:ea typeface="+mn-ea"/>
                <a:cs typeface="+mn-cs"/>
              </a:rPr>
              <a:t>;</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violence and harassment in the world of work</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tackling physical and psychological offline and online violence or harassment in work contexts by, in particular, preventing such unwanted behaviours, encouraging the development and implementation of remedies and victim support mechanisms], and the development of relevant tools, guidance, education and training;</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gender stereotypes</a:t>
            </a:r>
            <a:r>
              <a:rPr lang="en-GB" sz="1200" b="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preventing gender-based violence by tackling prejudices and gender stereotypes, in particular those related to masculinities, norms, attitudes and behaviours that encourage, condone or minimise violence], as well as by providing women and men, girls and boys, in all their diversity, with the tools to call out and stand up to violence through empowerment and bystander intervention programmes.</a:t>
            </a:r>
          </a:p>
          <a:p>
            <a:pPr marL="628650" lvl="1" indent="-171450">
              <a:buFont typeface="Courier New" panose="02070309020205020404" pitchFamily="49" charset="0"/>
              <a:buChar char="o"/>
            </a:pPr>
            <a:endParaRPr lang="en-US" dirty="0" smtClean="0"/>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Proposals will have to develop a long-term programme of intervention in view of achieving changes in attitudes and behaviour, guaranteeing impact and reaching out to a large number of participants in different geographical areas of the EU and covered by the programme. </a:t>
            </a:r>
            <a:endParaRPr lang="it-IT" sz="1200" kern="1200" dirty="0" smtClean="0">
              <a:solidFill>
                <a:schemeClr val="tx1"/>
              </a:solidFill>
              <a:effectLst/>
              <a:latin typeface="+mn-lt"/>
              <a:ea typeface="+mn-ea"/>
              <a:cs typeface="+mn-cs"/>
            </a:endParaRPr>
          </a:p>
          <a:p>
            <a:pPr>
              <a:spcBef>
                <a:spcPct val="0"/>
              </a:spcBef>
              <a:defRPr/>
            </a:pPr>
            <a:endParaRPr lang="en-US" altLang="en-US" b="1" dirty="0" smtClean="0">
              <a:latin typeface="Arial" panose="020B0604020202020204" pitchFamily="34" charset="0"/>
            </a:endParaRPr>
          </a:p>
          <a:p>
            <a:pPr marL="171450" indent="-171450">
              <a:buFont typeface="Wingdings" panose="05000000000000000000" pitchFamily="2" charset="2"/>
              <a:buChar char="Ø"/>
              <a:defRPr/>
            </a:pPr>
            <a:r>
              <a:rPr lang="en-GB" b="1" dirty="0" smtClean="0"/>
              <a:t>2. </a:t>
            </a:r>
            <a:r>
              <a:rPr lang="en-US" b="1" dirty="0" smtClean="0"/>
              <a:t>Combating and preventing violence linked to harmful practices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€ 6 million in 2022 </a:t>
            </a:r>
            <a:r>
              <a:rPr lang="en-GB" sz="1200" b="0" u="sng" kern="1200" dirty="0" smtClean="0">
                <a:solidFill>
                  <a:schemeClr val="tx1"/>
                </a:solidFill>
                <a:effectLst/>
                <a:latin typeface="+mn-lt"/>
                <a:ea typeface="+mn-ea"/>
                <a:cs typeface="+mn-cs"/>
              </a:rPr>
              <a:t>and grants up to € 1 million</a:t>
            </a:r>
            <a:endParaRPr lang="en-US" b="0" u="sng" dirty="0" smtClean="0"/>
          </a:p>
          <a:p>
            <a:pPr>
              <a:defRPr/>
            </a:pPr>
            <a:endParaRPr lang="it-IT" b="1" dirty="0" smtClean="0"/>
          </a:p>
          <a:p>
            <a:pPr marL="171450" indent="-171450">
              <a:buFont typeface="Wingdings" panose="05000000000000000000" pitchFamily="2" charset="2"/>
              <a:buChar char="Ø"/>
              <a:defRPr/>
            </a:pPr>
            <a:r>
              <a:rPr lang="en-US" sz="1200" kern="1200" dirty="0" smtClean="0">
                <a:solidFill>
                  <a:schemeClr val="tx1"/>
                </a:solidFill>
                <a:effectLst/>
                <a:latin typeface="+mn-lt"/>
                <a:ea typeface="+mn-ea"/>
                <a:cs typeface="+mn-cs"/>
              </a:rPr>
              <a:t>This entails combating, raising awareness and preventing violence linked to harmful practices </a:t>
            </a:r>
            <a:r>
              <a:rPr lang="en-US" sz="1200" b="1" kern="1200" dirty="0" smtClean="0">
                <a:solidFill>
                  <a:schemeClr val="tx1"/>
                </a:solidFill>
                <a:effectLst/>
                <a:latin typeface="+mn-lt"/>
                <a:ea typeface="+mn-ea"/>
                <a:cs typeface="+mn-cs"/>
              </a:rPr>
              <a:t>such as female genital mutilation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forced or early-age marriage or forced sexual relationships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so-called '</a:t>
            </a:r>
            <a:r>
              <a:rPr lang="en-US" sz="1200" b="1" kern="1200" dirty="0" err="1" smtClean="0">
                <a:solidFill>
                  <a:schemeClr val="tx1"/>
                </a:solidFill>
                <a:effectLst/>
                <a:latin typeface="+mn-lt"/>
                <a:ea typeface="+mn-ea"/>
                <a:cs typeface="+mn-cs"/>
              </a:rPr>
              <a:t>honour</a:t>
            </a:r>
            <a:r>
              <a:rPr lang="en-US" sz="1200" b="1" kern="1200" dirty="0" smtClean="0">
                <a:solidFill>
                  <a:schemeClr val="tx1"/>
                </a:solidFill>
                <a:effectLst/>
                <a:latin typeface="+mn-lt"/>
                <a:ea typeface="+mn-ea"/>
                <a:cs typeface="+mn-cs"/>
              </a:rPr>
              <a:t> crimes' committed against women, young people and children</a:t>
            </a:r>
            <a:r>
              <a:rPr lang="en-US" sz="1200" kern="1200" dirty="0" smtClean="0">
                <a:solidFill>
                  <a:schemeClr val="tx1"/>
                </a:solidFill>
                <a:effectLst/>
                <a:latin typeface="+mn-lt"/>
                <a:ea typeface="+mn-ea"/>
                <a:cs typeface="+mn-cs"/>
              </a:rPr>
              <a:t>. [It includes the strengthening of public services, prevention and support measures, capacity building of professionals and victim-</a:t>
            </a:r>
            <a:r>
              <a:rPr lang="en-US" sz="1200" kern="1200" dirty="0" err="1" smtClean="0">
                <a:solidFill>
                  <a:schemeClr val="tx1"/>
                </a:solidFill>
                <a:effectLst/>
                <a:latin typeface="+mn-lt"/>
                <a:ea typeface="+mn-ea"/>
                <a:cs typeface="+mn-cs"/>
              </a:rPr>
              <a:t>centred</a:t>
            </a:r>
            <a:r>
              <a:rPr lang="en-US" sz="1200" kern="1200" dirty="0" smtClean="0">
                <a:solidFill>
                  <a:schemeClr val="tx1"/>
                </a:solidFill>
                <a:effectLst/>
                <a:latin typeface="+mn-lt"/>
                <a:ea typeface="+mn-ea"/>
                <a:cs typeface="+mn-cs"/>
              </a:rPr>
              <a:t> access to justice.]</a:t>
            </a:r>
            <a:endParaRPr lang="en-GB" sz="1200" kern="1200" dirty="0" smtClean="0">
              <a:solidFill>
                <a:schemeClr val="tx1"/>
              </a:solidFill>
              <a:effectLst/>
              <a:latin typeface="+mn-lt"/>
              <a:ea typeface="+mn-ea"/>
              <a:cs typeface="+mn-cs"/>
            </a:endParaRPr>
          </a:p>
          <a:p>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3.</a:t>
            </a:r>
            <a:r>
              <a:rPr lang="it-IT" b="1" baseline="0" dirty="0" smtClean="0"/>
              <a:t> </a:t>
            </a:r>
            <a:r>
              <a:rPr lang="en-GB" sz="1200" b="1" kern="1200" dirty="0" smtClean="0">
                <a:solidFill>
                  <a:schemeClr val="tx1"/>
                </a:solidFill>
                <a:effectLst/>
                <a:latin typeface="+mn-lt"/>
                <a:ea typeface="+mn-ea"/>
                <a:cs typeface="+mn-cs"/>
              </a:rPr>
              <a:t>Primary prevention of gender-based violence </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€ 7 million in 2022 </a:t>
            </a:r>
            <a:r>
              <a:rPr lang="en-GB" sz="1200" b="0" u="sng" kern="1200" dirty="0" smtClean="0">
                <a:solidFill>
                  <a:schemeClr val="tx1"/>
                </a:solidFill>
                <a:effectLst/>
                <a:latin typeface="+mn-lt"/>
                <a:ea typeface="+mn-ea"/>
                <a:cs typeface="+mn-cs"/>
              </a:rPr>
              <a:t>and grants up to € 1 million</a:t>
            </a:r>
            <a:endParaRPr lang="en-GB" sz="1200" u="sng" kern="1200" dirty="0" smtClean="0">
              <a:solidFill>
                <a:schemeClr val="tx1"/>
              </a:solidFill>
              <a:effectLst/>
              <a:latin typeface="+mn-lt"/>
              <a:ea typeface="+mn-ea"/>
              <a:cs typeface="+mn-cs"/>
            </a:endParaRPr>
          </a:p>
          <a:p>
            <a:pPr marL="171450" indent="-171450">
              <a:buFont typeface="Wingdings" panose="05000000000000000000" pitchFamily="2" charset="2"/>
              <a:buChar char="Ø"/>
            </a:pPr>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The focus of this priority is on </a:t>
            </a:r>
            <a:r>
              <a:rPr lang="en-GB" sz="1200" b="0" kern="1200" dirty="0" smtClean="0">
                <a:solidFill>
                  <a:schemeClr val="tx1"/>
                </a:solidFill>
                <a:effectLst/>
                <a:latin typeface="+mn-lt"/>
                <a:ea typeface="+mn-ea"/>
                <a:cs typeface="+mn-cs"/>
              </a:rPr>
              <a:t>primary prevention</a:t>
            </a:r>
            <a:r>
              <a:rPr lang="en-GB" sz="1200" b="1" kern="1200" dirty="0" smtClean="0">
                <a:solidFill>
                  <a:schemeClr val="tx1"/>
                </a:solidFill>
                <a:effectLst/>
                <a:latin typeface="+mn-lt"/>
                <a:ea typeface="+mn-ea"/>
                <a:cs typeface="+mn-cs"/>
              </a:rPr>
              <a:t>, in particular changing social norms and behaviour</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in order to end tolerance of all forms of gender-based violence. </a:t>
            </a:r>
            <a:r>
              <a:rPr lang="en-GB" sz="1200" kern="1200" dirty="0" smtClean="0">
                <a:solidFill>
                  <a:schemeClr val="tx1"/>
                </a:solidFill>
                <a:effectLst/>
                <a:latin typeface="+mn-lt"/>
                <a:ea typeface="+mn-ea"/>
                <a:cs typeface="+mn-cs"/>
              </a:rPr>
              <a:t>This includes specific and practical awareness-raising, education and training activities to </a:t>
            </a:r>
            <a:r>
              <a:rPr lang="en-GB" sz="1200" b="1" kern="1200" dirty="0" smtClean="0">
                <a:solidFill>
                  <a:schemeClr val="tx1"/>
                </a:solidFill>
                <a:effectLst/>
                <a:latin typeface="+mn-lt"/>
                <a:ea typeface="+mn-ea"/>
                <a:cs typeface="+mn-cs"/>
              </a:rPr>
              <a:t>tackle prejudices and gender stereotypes and norms that encourage, condone or minimise violence,</a:t>
            </a:r>
            <a:r>
              <a:rPr lang="en-GB" sz="1200" kern="1200" dirty="0" smtClean="0">
                <a:solidFill>
                  <a:schemeClr val="tx1"/>
                </a:solidFill>
                <a:effectLst/>
                <a:latin typeface="+mn-lt"/>
                <a:ea typeface="+mn-ea"/>
                <a:cs typeface="+mn-cs"/>
              </a:rPr>
              <a:t> as well as to provide women and men with the tools to call out and stand up to violence through empowerment and bystander intervention programmes. Any form of gender-based violence can be covered under this priority. Proposals must explain which social norms and behaviours they aim to address and justify how activities encouraging or discouraging these attitudes and behaviours will directly contribute to the prevention of gender-based violence.]</a:t>
            </a:r>
            <a:endParaRPr lang="it-IT" dirty="0" smtClean="0"/>
          </a:p>
          <a:p>
            <a:pPr marL="171450" indent="-171450">
              <a:buFont typeface="Wingdings" panose="05000000000000000000" pitchFamily="2" charset="2"/>
              <a:buChar char="Ø"/>
            </a:pPr>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4.</a:t>
            </a:r>
            <a:r>
              <a:rPr lang="it-IT" b="1" baseline="0" dirty="0" smtClean="0"/>
              <a:t> </a:t>
            </a:r>
            <a:r>
              <a:rPr lang="en-US" sz="1200" b="1" kern="1200" dirty="0" smtClean="0">
                <a:solidFill>
                  <a:schemeClr val="tx1"/>
                </a:solidFill>
                <a:effectLst/>
                <a:latin typeface="+mn-lt"/>
                <a:ea typeface="+mn-ea"/>
                <a:cs typeface="+mn-cs"/>
              </a:rPr>
              <a:t>Supporting and improving national data collection on violence against children </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€ 3 million in 2022</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kern="1200" dirty="0" smtClean="0">
                <a:solidFill>
                  <a:schemeClr val="tx1"/>
                </a:solidFill>
                <a:effectLst/>
                <a:latin typeface="+mn-lt"/>
                <a:ea typeface="+mn-ea"/>
                <a:cs typeface="+mn-cs"/>
              </a:rPr>
              <a:t>Collection of data on violence against children is very fragmented</a:t>
            </a:r>
            <a:r>
              <a:rPr lang="en-GB" sz="1200" kern="1200" dirty="0" smtClean="0">
                <a:solidFill>
                  <a:schemeClr val="tx1"/>
                </a:solidFill>
                <a:effectLst/>
                <a:latin typeface="+mn-lt"/>
                <a:ea typeface="+mn-ea"/>
                <a:cs typeface="+mn-cs"/>
              </a:rPr>
              <a:t>. There are gaps at all levels, making the response to violence more difficult. This priority aims to foster efforts towards more sustainable and comprehensive data collection at local and/or national level.</a:t>
            </a: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5.</a:t>
            </a:r>
            <a:r>
              <a:rPr lang="it-IT" b="1" baseline="0" dirty="0" smtClean="0"/>
              <a:t> </a:t>
            </a:r>
            <a:r>
              <a:rPr lang="en-GB" sz="1200" b="1" kern="1200" dirty="0" smtClean="0">
                <a:solidFill>
                  <a:schemeClr val="tx1"/>
                </a:solidFill>
                <a:effectLst/>
                <a:latin typeface="+mn-lt"/>
                <a:ea typeface="+mn-ea"/>
                <a:cs typeface="+mn-cs"/>
              </a:rPr>
              <a:t>Strengthening responses that prevent and support child victims of violence by reinforcing child protection systems at national and local level</a:t>
            </a:r>
            <a:r>
              <a:rPr lang="en-GB" sz="1200" b="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€ 2,5 million in 2022</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[An effective response to violence (in all its forms) is only possible when it is well coordinated among all relevant stakeholders. Too often, services work in silos, with little referral between relevant services, or lack of follow-up to cases in the long term. Prevention activities are separated from protection and support to victims. The objective of this priority is to contribute to systemic changes at national level, and ultimately create integrated child protection systems, for a more effective prevention and protection of victims.]</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23</a:t>
            </a:fld>
            <a:endParaRPr lang="en-GB"/>
          </a:p>
        </p:txBody>
      </p:sp>
    </p:spTree>
    <p:extLst>
      <p:ext uri="{BB962C8B-B14F-4D97-AF65-F5344CB8AC3E}">
        <p14:creationId xmlns:p14="http://schemas.microsoft.com/office/powerpoint/2010/main" val="327999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42" indent="-167442">
              <a:spcBef>
                <a:spcPct val="0"/>
              </a:spcBef>
              <a:buFont typeface="Wingdings" panose="05000000000000000000" pitchFamily="2" charset="2"/>
              <a:buChar char="Ø"/>
              <a:defRPr/>
            </a:pPr>
            <a:r>
              <a:rPr lang="en-US" altLang="en-US" b="1" u="sng" dirty="0" smtClean="0">
                <a:latin typeface="Arial" panose="020B0604020202020204" pitchFamily="34" charset="0"/>
              </a:rPr>
              <a:t>Call for proposals to prevent and combat gender-based violence and violence against children</a:t>
            </a:r>
          </a:p>
          <a:p>
            <a:pPr marL="167442" indent="-167442">
              <a:spcBef>
                <a:spcPct val="0"/>
              </a:spcBef>
              <a:buFont typeface="Wingdings" panose="05000000000000000000" pitchFamily="2" charset="2"/>
              <a:buChar char="Ø"/>
              <a:defRPr/>
            </a:pPr>
            <a:endParaRPr lang="it-IT" altLang="en-US" dirty="0" smtClean="0">
              <a:latin typeface="Arial" panose="020B0604020202020204" pitchFamily="34" charset="0"/>
            </a:endParaRPr>
          </a:p>
          <a:p>
            <a:pPr marL="172226" indent="-172226">
              <a:spcBef>
                <a:spcPct val="0"/>
              </a:spcBef>
              <a:buFont typeface="Wingdings" panose="05000000000000000000" pitchFamily="2" charset="2"/>
              <a:buChar char="Ø"/>
              <a:defRPr/>
            </a:pPr>
            <a:r>
              <a:rPr lang="it-IT" altLang="en-US" dirty="0" smtClean="0">
                <a:latin typeface="Arial" panose="020B0604020202020204" pitchFamily="34" charset="0"/>
              </a:rPr>
              <a:t>The </a:t>
            </a:r>
            <a:r>
              <a:rPr lang="it-IT" altLang="en-US" b="1" dirty="0" smtClean="0">
                <a:latin typeface="Arial" panose="020B0604020202020204" pitchFamily="34" charset="0"/>
              </a:rPr>
              <a:t>budget</a:t>
            </a:r>
            <a:r>
              <a:rPr lang="it-IT" altLang="en-US" dirty="0" smtClean="0">
                <a:latin typeface="Arial" panose="020B0604020202020204" pitchFamily="34" charset="0"/>
              </a:rPr>
              <a:t> </a:t>
            </a:r>
            <a:r>
              <a:rPr lang="it-IT" altLang="en-US" dirty="0" err="1" smtClean="0">
                <a:latin typeface="Arial" panose="020B0604020202020204" pitchFamily="34" charset="0"/>
              </a:rPr>
              <a:t>available</a:t>
            </a:r>
            <a:r>
              <a:rPr lang="it-IT" altLang="en-US" dirty="0" smtClean="0">
                <a:latin typeface="Arial" panose="020B0604020202020204" pitchFamily="34" charset="0"/>
              </a:rPr>
              <a:t> for </a:t>
            </a:r>
            <a:r>
              <a:rPr lang="it-IT" altLang="en-US" dirty="0" err="1" smtClean="0">
                <a:latin typeface="Arial" panose="020B0604020202020204" pitchFamily="34" charset="0"/>
              </a:rPr>
              <a:t>this</a:t>
            </a:r>
            <a:r>
              <a:rPr lang="it-IT" altLang="en-US" dirty="0" smtClean="0">
                <a:latin typeface="Arial" panose="020B0604020202020204" pitchFamily="34" charset="0"/>
              </a:rPr>
              <a:t> call </a:t>
            </a:r>
            <a:r>
              <a:rPr lang="it-IT" altLang="en-US" dirty="0" err="1" smtClean="0">
                <a:latin typeface="Arial" panose="020B0604020202020204" pitchFamily="34" charset="0"/>
              </a:rPr>
              <a:t>is</a:t>
            </a:r>
            <a:r>
              <a:rPr lang="it-IT" altLang="en-US" dirty="0" smtClean="0">
                <a:latin typeface="Arial" panose="020B0604020202020204" pitchFamily="34" charset="0"/>
              </a:rPr>
              <a:t> </a:t>
            </a:r>
            <a:r>
              <a:rPr lang="it-IT" altLang="en-US" dirty="0" err="1" smtClean="0">
                <a:latin typeface="Arial" panose="020B0604020202020204" pitchFamily="34" charset="0"/>
              </a:rPr>
              <a:t>equal</a:t>
            </a:r>
            <a:r>
              <a:rPr lang="it-IT" altLang="en-US" dirty="0" smtClean="0">
                <a:latin typeface="Arial" panose="020B0604020202020204" pitchFamily="34" charset="0"/>
              </a:rPr>
              <a:t> to </a:t>
            </a:r>
            <a:r>
              <a:rPr lang="it-IT" altLang="en-US" b="1" dirty="0" smtClean="0">
                <a:latin typeface="Arial" panose="020B0604020202020204" pitchFamily="34" charset="0"/>
              </a:rPr>
              <a:t>€</a:t>
            </a:r>
            <a:r>
              <a:rPr lang="it-IT" altLang="en-US" dirty="0" smtClean="0">
                <a:latin typeface="Arial" panose="020B0604020202020204" pitchFamily="34" charset="0"/>
              </a:rPr>
              <a:t> </a:t>
            </a:r>
            <a:r>
              <a:rPr lang="it-IT" altLang="en-US" b="1" dirty="0" smtClean="0">
                <a:latin typeface="Arial" panose="020B0604020202020204" pitchFamily="34" charset="0"/>
              </a:rPr>
              <a:t>30,5 </a:t>
            </a:r>
            <a:r>
              <a:rPr lang="it-IT" altLang="en-US" b="1" dirty="0" err="1" smtClean="0">
                <a:latin typeface="Arial" panose="020B0604020202020204" pitchFamily="34" charset="0"/>
              </a:rPr>
              <a:t>million</a:t>
            </a:r>
            <a:r>
              <a:rPr lang="it-IT" altLang="en-US" b="1" dirty="0" smtClean="0">
                <a:latin typeface="Arial" panose="020B0604020202020204" pitchFamily="34" charset="0"/>
              </a:rPr>
              <a:t> in 2022.</a:t>
            </a:r>
          </a:p>
          <a:p>
            <a:pPr marL="172226" indent="-172226">
              <a:spcBef>
                <a:spcPct val="0"/>
              </a:spcBef>
              <a:buFont typeface="Wingdings" panose="05000000000000000000" pitchFamily="2" charset="2"/>
              <a:buChar char="Ø"/>
              <a:defRPr/>
            </a:pPr>
            <a:endParaRPr lang="it-IT" altLang="en-US" dirty="0" smtClean="0">
              <a:latin typeface="Arial" panose="020B0604020202020204" pitchFamily="34" charset="0"/>
            </a:endParaRPr>
          </a:p>
          <a:p>
            <a:pPr marL="172226" indent="-172226">
              <a:spcBef>
                <a:spcPct val="0"/>
              </a:spcBef>
              <a:buFont typeface="Wingdings" panose="05000000000000000000" pitchFamily="2" charset="2"/>
              <a:buChar char="Ø"/>
              <a:defRPr/>
            </a:pPr>
            <a:r>
              <a:rPr lang="it-IT" altLang="en-US" b="1" u="sng" dirty="0" smtClean="0">
                <a:latin typeface="Arial" panose="020B0604020202020204" pitchFamily="34" charset="0"/>
              </a:rPr>
              <a:t>2022</a:t>
            </a:r>
          </a:p>
          <a:p>
            <a:pPr marL="172226" indent="-172226">
              <a:spcBef>
                <a:spcPct val="0"/>
              </a:spcBef>
              <a:buFont typeface="Wingdings" panose="05000000000000000000" pitchFamily="2" charset="2"/>
              <a:buChar char="Ø"/>
              <a:defRPr/>
            </a:pPr>
            <a:endParaRPr lang="it-IT" altLang="en-US" u="sng" dirty="0" smtClean="0">
              <a:latin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altLang="en-US" b="1" dirty="0" smtClean="0">
                <a:latin typeface="Arial" panose="020B0604020202020204" pitchFamily="34" charset="0"/>
              </a:rPr>
              <a:t>1. </a:t>
            </a:r>
            <a:r>
              <a:rPr lang="en-US" sz="1200" b="1" kern="1200" dirty="0" smtClean="0">
                <a:solidFill>
                  <a:schemeClr val="tx1"/>
                </a:solidFill>
                <a:effectLst/>
                <a:latin typeface="+mn-lt"/>
                <a:ea typeface="+mn-ea"/>
                <a:cs typeface="+mn-cs"/>
              </a:rPr>
              <a:t>Large-scale and long-term transnational actions to tackle gender-based violence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€ 12 million in 2022</a:t>
            </a:r>
            <a:r>
              <a:rPr lang="en-GB" sz="1200" b="0" kern="1200" baseline="0" dirty="0" smtClean="0">
                <a:solidFill>
                  <a:schemeClr val="tx1"/>
                </a:solidFill>
                <a:effectLst/>
                <a:latin typeface="+mn-lt"/>
                <a:ea typeface="+mn-ea"/>
                <a:cs typeface="+mn-cs"/>
              </a:rPr>
              <a:t> and </a:t>
            </a:r>
            <a:r>
              <a:rPr lang="en-GB" sz="1200" u="sng" kern="1200" dirty="0" smtClean="0">
                <a:solidFill>
                  <a:schemeClr val="tx1"/>
                </a:solidFill>
                <a:effectLst/>
                <a:latin typeface="+mn-lt"/>
                <a:ea typeface="+mn-ea"/>
                <a:cs typeface="+mn-cs"/>
              </a:rPr>
              <a:t>transnational </a:t>
            </a:r>
            <a:r>
              <a:rPr lang="en-GB" sz="1200" b="0" u="sng" kern="1200" baseline="0" dirty="0" smtClean="0">
                <a:solidFill>
                  <a:schemeClr val="tx1"/>
                </a:solidFill>
                <a:effectLst/>
                <a:latin typeface="+mn-lt"/>
                <a:ea typeface="+mn-ea"/>
                <a:cs typeface="+mn-cs"/>
              </a:rPr>
              <a:t>g</a:t>
            </a:r>
            <a:r>
              <a:rPr lang="en-GB" sz="1200" u="sng" kern="1200" dirty="0" smtClean="0">
                <a:solidFill>
                  <a:schemeClr val="tx1"/>
                </a:solidFill>
                <a:effectLst/>
                <a:latin typeface="+mn-lt"/>
                <a:ea typeface="+mn-ea"/>
                <a:cs typeface="+mn-cs"/>
              </a:rPr>
              <a:t>rants</a:t>
            </a:r>
            <a:r>
              <a:rPr lang="en-GB" sz="1200" u="sng" kern="1200" baseline="0" dirty="0" smtClean="0">
                <a:solidFill>
                  <a:schemeClr val="tx1"/>
                </a:solidFill>
                <a:effectLst/>
                <a:latin typeface="+mn-lt"/>
                <a:ea typeface="+mn-ea"/>
                <a:cs typeface="+mn-cs"/>
              </a:rPr>
              <a:t> between </a:t>
            </a:r>
            <a:r>
              <a:rPr lang="en-GB" sz="1200" u="sng" kern="1200" dirty="0" smtClean="0">
                <a:solidFill>
                  <a:schemeClr val="tx1"/>
                </a:solidFill>
                <a:effectLst/>
                <a:latin typeface="+mn-lt"/>
                <a:ea typeface="+mn-ea"/>
                <a:cs typeface="+mn-cs"/>
              </a:rPr>
              <a:t>€ 1 million and €</a:t>
            </a:r>
            <a:r>
              <a:rPr lang="en-GB" sz="1200" u="sng" kern="1200" baseline="0" dirty="0" smtClean="0">
                <a:solidFill>
                  <a:schemeClr val="tx1"/>
                </a:solidFill>
                <a:effectLst/>
                <a:latin typeface="+mn-lt"/>
                <a:ea typeface="+mn-ea"/>
                <a:cs typeface="+mn-cs"/>
              </a:rPr>
              <a:t> 2 million</a:t>
            </a: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lang="en-GB" sz="1200" b="0" kern="1200" dirty="0" smtClean="0">
              <a:solidFill>
                <a:schemeClr val="tx1"/>
              </a:solidFill>
              <a:effectLst/>
              <a:latin typeface="+mn-lt"/>
              <a:ea typeface="+mn-ea"/>
              <a:cs typeface="+mn-cs"/>
            </a:endParaRPr>
          </a:p>
          <a:p>
            <a:pPr marL="171450" indent="-171450">
              <a:buFont typeface="Wingdings" panose="05000000000000000000" pitchFamily="2" charset="2"/>
              <a:buChar char="Ø"/>
            </a:pPr>
            <a:r>
              <a:rPr lang="en-US" dirty="0" smtClean="0"/>
              <a:t>In line with the Gender Equality Strategy, this priority aims to </a:t>
            </a:r>
            <a:r>
              <a:rPr lang="en-US" b="1" dirty="0" smtClean="0"/>
              <a:t>support the development of large-scale</a:t>
            </a:r>
            <a:r>
              <a:rPr lang="en-US" dirty="0" smtClean="0"/>
              <a:t>, </a:t>
            </a:r>
            <a:r>
              <a:rPr lang="en-US" b="1" dirty="0" smtClean="0"/>
              <a:t>integrated actions to combat gender-based violence</a:t>
            </a:r>
            <a:r>
              <a:rPr lang="en-US" dirty="0" smtClean="0"/>
              <a:t>, </a:t>
            </a:r>
            <a:r>
              <a:rPr lang="en-US" b="1" dirty="0" smtClean="0"/>
              <a:t>and achieve long-term and structural changes with a wide geographical coverage</a:t>
            </a:r>
            <a:r>
              <a:rPr lang="en-US" dirty="0" smtClean="0"/>
              <a:t>.</a:t>
            </a:r>
          </a:p>
          <a:p>
            <a:pPr marL="171450" indent="-171450">
              <a:buFont typeface="Wingdings" panose="05000000000000000000" pitchFamily="2" charset="2"/>
              <a:buChar char="Ø"/>
            </a:pPr>
            <a:endParaRPr lang="en-US" dirty="0" smtClean="0"/>
          </a:p>
          <a:p>
            <a:pPr marL="171450" indent="-171450">
              <a:buFont typeface="Wingdings" panose="05000000000000000000" pitchFamily="2" charset="2"/>
              <a:buChar char="Ø"/>
            </a:pPr>
            <a:r>
              <a:rPr lang="en-US" dirty="0" smtClean="0"/>
              <a:t>In</a:t>
            </a:r>
            <a:r>
              <a:rPr lang="en-US" baseline="0" dirty="0" smtClean="0"/>
              <a:t> particular, the a</a:t>
            </a:r>
            <a:r>
              <a:rPr lang="en-US" dirty="0" smtClean="0"/>
              <a:t>ctions shall </a:t>
            </a:r>
            <a:r>
              <a:rPr lang="en-US" b="1" dirty="0" smtClean="0"/>
              <a:t>focus on</a:t>
            </a:r>
            <a:r>
              <a:rPr lang="en-US" dirty="0" smtClean="0"/>
              <a:t>:</a:t>
            </a:r>
          </a:p>
          <a:p>
            <a:pPr marL="171450" indent="-171450">
              <a:buFont typeface="Wingdings" panose="05000000000000000000" pitchFamily="2" charset="2"/>
              <a:buChar char="Ø"/>
            </a:pPr>
            <a:endParaRPr lang="en-US" dirty="0" smtClean="0"/>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harmful practices</a:t>
            </a:r>
            <a:r>
              <a:rPr lang="en-GB" sz="1200" kern="1200" dirty="0" smtClean="0">
                <a:solidFill>
                  <a:schemeClr val="tx1"/>
                </a:solidFill>
                <a:effectLst/>
                <a:latin typeface="+mn-lt"/>
                <a:ea typeface="+mn-ea"/>
                <a:cs typeface="+mn-cs"/>
              </a:rPr>
              <a:t>: tackling female genital mutilation and forced sterilisation, early and forced marriage, 'honour-related violence' and other harmful practices against women and girls;</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domestic violence</a:t>
            </a:r>
            <a:r>
              <a:rPr lang="en-GB" sz="1200" kern="1200" dirty="0" smtClean="0">
                <a:solidFill>
                  <a:schemeClr val="tx1"/>
                </a:solidFill>
                <a:effectLst/>
                <a:latin typeface="+mn-lt"/>
                <a:ea typeface="+mn-ea"/>
                <a:cs typeface="+mn-cs"/>
              </a:rPr>
              <a:t>: increasing awareness of and access to support services for (potential) victims, strengthening gender-specific responses to domestic violence (including for witnesses of domestic violence)], through capacity-building and multi-disciplinary strengthened cooperation and coordination among relevant actors;</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online violence targeting women and girls</a:t>
            </a:r>
            <a:r>
              <a:rPr lang="en-GB" sz="1200" kern="1200" dirty="0" smtClean="0">
                <a:solidFill>
                  <a:schemeClr val="tx1"/>
                </a:solidFill>
                <a:effectLst/>
                <a:latin typeface="+mn-lt"/>
                <a:ea typeface="+mn-ea"/>
                <a:cs typeface="+mn-cs"/>
              </a:rPr>
              <a:t>: tackling gender-based cyber violence, such as incitement to violence, online stalking, non-consensual image sharing, extortion with the use of sexual imagery ('sextortion'), sexual or gendered online harassment and bullying, grooming, </a:t>
            </a:r>
            <a:r>
              <a:rPr lang="en-GB" sz="1200" kern="1200" dirty="0" err="1" smtClean="0">
                <a:solidFill>
                  <a:schemeClr val="tx1"/>
                </a:solidFill>
                <a:effectLst/>
                <a:latin typeface="+mn-lt"/>
                <a:ea typeface="+mn-ea"/>
                <a:cs typeface="+mn-cs"/>
              </a:rPr>
              <a:t>etc</a:t>
            </a:r>
            <a:r>
              <a:rPr lang="en-GB" sz="1200" kern="1200" dirty="0" smtClean="0">
                <a:solidFill>
                  <a:schemeClr val="tx1"/>
                </a:solidFill>
                <a:effectLst/>
                <a:latin typeface="+mn-lt"/>
                <a:ea typeface="+mn-ea"/>
                <a:cs typeface="+mn-cs"/>
              </a:rPr>
              <a:t>;</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violence and harassment in the world of work</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tackling physical and psychological offline and online violence or harassment in work contexts by, in particular, preventing such unwanted behaviours, encouraging the development and implementation of remedies and victim support mechanisms], and the development of relevant tools, guidance, education and training;</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gender stereotypes</a:t>
            </a:r>
            <a:r>
              <a:rPr lang="en-GB" sz="1200" b="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preventing gender-based violence by tackling prejudices and gender stereotypes, in particular those related to masculinities, norms, attitudes and behaviours that encourage, condone or minimise violence], as well as by providing women and men, girls and boys, in all their diversity, with the tools to call out and stand up to violence through empowerment and bystander intervention programmes.</a:t>
            </a:r>
          </a:p>
          <a:p>
            <a:pPr marL="628650" lvl="1" indent="-171450">
              <a:buFont typeface="Courier New" panose="02070309020205020404" pitchFamily="49" charset="0"/>
              <a:buChar char="o"/>
            </a:pPr>
            <a:endParaRPr lang="en-US" dirty="0" smtClean="0"/>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Proposals will have to develop a long-term programme of intervention in view of achieving changes in attitudes and behaviour, guaranteeing impact and reaching out to a large number of participants in different geographical areas of the EU and covered by the programme. </a:t>
            </a:r>
            <a:endParaRPr lang="it-IT" sz="1200" kern="1200" dirty="0" smtClean="0">
              <a:solidFill>
                <a:schemeClr val="tx1"/>
              </a:solidFill>
              <a:effectLst/>
              <a:latin typeface="+mn-lt"/>
              <a:ea typeface="+mn-ea"/>
              <a:cs typeface="+mn-cs"/>
            </a:endParaRPr>
          </a:p>
          <a:p>
            <a:pPr>
              <a:spcBef>
                <a:spcPct val="0"/>
              </a:spcBef>
              <a:defRPr/>
            </a:pPr>
            <a:endParaRPr lang="en-US" altLang="en-US" b="1" dirty="0" smtClean="0">
              <a:latin typeface="Arial" panose="020B0604020202020204" pitchFamily="34" charset="0"/>
            </a:endParaRPr>
          </a:p>
          <a:p>
            <a:pPr marL="171450" indent="-171450">
              <a:buFont typeface="Wingdings" panose="05000000000000000000" pitchFamily="2" charset="2"/>
              <a:buChar char="Ø"/>
              <a:defRPr/>
            </a:pPr>
            <a:r>
              <a:rPr lang="en-GB" b="1" dirty="0" smtClean="0"/>
              <a:t>2. </a:t>
            </a:r>
            <a:r>
              <a:rPr lang="en-US" b="1" dirty="0" smtClean="0"/>
              <a:t>Combating and preventing violence linked to harmful practices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€ 6 million in 2022 </a:t>
            </a:r>
            <a:r>
              <a:rPr lang="en-GB" sz="1200" b="0" u="sng" kern="1200" dirty="0" smtClean="0">
                <a:solidFill>
                  <a:schemeClr val="tx1"/>
                </a:solidFill>
                <a:effectLst/>
                <a:latin typeface="+mn-lt"/>
                <a:ea typeface="+mn-ea"/>
                <a:cs typeface="+mn-cs"/>
              </a:rPr>
              <a:t>and grants up to € 1 million</a:t>
            </a:r>
            <a:endParaRPr lang="en-US" b="0" u="sng" dirty="0" smtClean="0"/>
          </a:p>
          <a:p>
            <a:pPr>
              <a:defRPr/>
            </a:pPr>
            <a:endParaRPr lang="it-IT" b="1" dirty="0" smtClean="0"/>
          </a:p>
          <a:p>
            <a:pPr marL="171450" indent="-171450">
              <a:buFont typeface="Wingdings" panose="05000000000000000000" pitchFamily="2" charset="2"/>
              <a:buChar char="Ø"/>
              <a:defRPr/>
            </a:pPr>
            <a:r>
              <a:rPr lang="en-US" sz="1200" kern="1200" dirty="0" smtClean="0">
                <a:solidFill>
                  <a:schemeClr val="tx1"/>
                </a:solidFill>
                <a:effectLst/>
                <a:latin typeface="+mn-lt"/>
                <a:ea typeface="+mn-ea"/>
                <a:cs typeface="+mn-cs"/>
              </a:rPr>
              <a:t>This entails combating, raising awareness and preventing violence linked to harmful practices </a:t>
            </a:r>
            <a:r>
              <a:rPr lang="en-US" sz="1200" b="1" kern="1200" dirty="0" smtClean="0">
                <a:solidFill>
                  <a:schemeClr val="tx1"/>
                </a:solidFill>
                <a:effectLst/>
                <a:latin typeface="+mn-lt"/>
                <a:ea typeface="+mn-ea"/>
                <a:cs typeface="+mn-cs"/>
              </a:rPr>
              <a:t>such as female genital mutilation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forced or early-age marriage or forced sexual relationships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so-called '</a:t>
            </a:r>
            <a:r>
              <a:rPr lang="en-US" sz="1200" b="1" kern="1200" dirty="0" err="1" smtClean="0">
                <a:solidFill>
                  <a:schemeClr val="tx1"/>
                </a:solidFill>
                <a:effectLst/>
                <a:latin typeface="+mn-lt"/>
                <a:ea typeface="+mn-ea"/>
                <a:cs typeface="+mn-cs"/>
              </a:rPr>
              <a:t>honour</a:t>
            </a:r>
            <a:r>
              <a:rPr lang="en-US" sz="1200" b="1" kern="1200" dirty="0" smtClean="0">
                <a:solidFill>
                  <a:schemeClr val="tx1"/>
                </a:solidFill>
                <a:effectLst/>
                <a:latin typeface="+mn-lt"/>
                <a:ea typeface="+mn-ea"/>
                <a:cs typeface="+mn-cs"/>
              </a:rPr>
              <a:t> crimes' committed against women, young people and children</a:t>
            </a:r>
            <a:r>
              <a:rPr lang="en-US" sz="1200" kern="1200" dirty="0" smtClean="0">
                <a:solidFill>
                  <a:schemeClr val="tx1"/>
                </a:solidFill>
                <a:effectLst/>
                <a:latin typeface="+mn-lt"/>
                <a:ea typeface="+mn-ea"/>
                <a:cs typeface="+mn-cs"/>
              </a:rPr>
              <a:t>. [It includes the strengthening of public services, prevention and support measures, capacity building of professionals and victim-</a:t>
            </a:r>
            <a:r>
              <a:rPr lang="en-US" sz="1200" kern="1200" dirty="0" err="1" smtClean="0">
                <a:solidFill>
                  <a:schemeClr val="tx1"/>
                </a:solidFill>
                <a:effectLst/>
                <a:latin typeface="+mn-lt"/>
                <a:ea typeface="+mn-ea"/>
                <a:cs typeface="+mn-cs"/>
              </a:rPr>
              <a:t>centred</a:t>
            </a:r>
            <a:r>
              <a:rPr lang="en-US" sz="1200" kern="1200" dirty="0" smtClean="0">
                <a:solidFill>
                  <a:schemeClr val="tx1"/>
                </a:solidFill>
                <a:effectLst/>
                <a:latin typeface="+mn-lt"/>
                <a:ea typeface="+mn-ea"/>
                <a:cs typeface="+mn-cs"/>
              </a:rPr>
              <a:t> access to justice.]</a:t>
            </a:r>
            <a:endParaRPr lang="en-GB" sz="1200" kern="1200" dirty="0" smtClean="0">
              <a:solidFill>
                <a:schemeClr val="tx1"/>
              </a:solidFill>
              <a:effectLst/>
              <a:latin typeface="+mn-lt"/>
              <a:ea typeface="+mn-ea"/>
              <a:cs typeface="+mn-cs"/>
            </a:endParaRPr>
          </a:p>
          <a:p>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3.</a:t>
            </a:r>
            <a:r>
              <a:rPr lang="it-IT" b="1" baseline="0" dirty="0" smtClean="0"/>
              <a:t> </a:t>
            </a:r>
            <a:r>
              <a:rPr lang="en-GB" sz="1200" b="1" kern="1200" dirty="0" smtClean="0">
                <a:solidFill>
                  <a:schemeClr val="tx1"/>
                </a:solidFill>
                <a:effectLst/>
                <a:latin typeface="+mn-lt"/>
                <a:ea typeface="+mn-ea"/>
                <a:cs typeface="+mn-cs"/>
              </a:rPr>
              <a:t>Primary prevention of gender-based violence </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€ 7 million in 2022 </a:t>
            </a:r>
            <a:r>
              <a:rPr lang="en-GB" sz="1200" b="0" u="sng" kern="1200" dirty="0" smtClean="0">
                <a:solidFill>
                  <a:schemeClr val="tx1"/>
                </a:solidFill>
                <a:effectLst/>
                <a:latin typeface="+mn-lt"/>
                <a:ea typeface="+mn-ea"/>
                <a:cs typeface="+mn-cs"/>
              </a:rPr>
              <a:t>and grants up to € 1 million</a:t>
            </a:r>
            <a:endParaRPr lang="en-GB" sz="1200" u="sng" kern="1200" dirty="0" smtClean="0">
              <a:solidFill>
                <a:schemeClr val="tx1"/>
              </a:solidFill>
              <a:effectLst/>
              <a:latin typeface="+mn-lt"/>
              <a:ea typeface="+mn-ea"/>
              <a:cs typeface="+mn-cs"/>
            </a:endParaRPr>
          </a:p>
          <a:p>
            <a:pPr marL="171450" indent="-171450">
              <a:buFont typeface="Wingdings" panose="05000000000000000000" pitchFamily="2" charset="2"/>
              <a:buChar char="Ø"/>
            </a:pPr>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The focus of this priority is on </a:t>
            </a:r>
            <a:r>
              <a:rPr lang="en-GB" sz="1200" b="0" kern="1200" dirty="0" smtClean="0">
                <a:solidFill>
                  <a:schemeClr val="tx1"/>
                </a:solidFill>
                <a:effectLst/>
                <a:latin typeface="+mn-lt"/>
                <a:ea typeface="+mn-ea"/>
                <a:cs typeface="+mn-cs"/>
              </a:rPr>
              <a:t>primary prevention</a:t>
            </a:r>
            <a:r>
              <a:rPr lang="en-GB" sz="1200" b="1" kern="1200" dirty="0" smtClean="0">
                <a:solidFill>
                  <a:schemeClr val="tx1"/>
                </a:solidFill>
                <a:effectLst/>
                <a:latin typeface="+mn-lt"/>
                <a:ea typeface="+mn-ea"/>
                <a:cs typeface="+mn-cs"/>
              </a:rPr>
              <a:t>, in particular changing social norms and behaviour</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in order to end tolerance of all forms of gender-based violence. </a:t>
            </a:r>
            <a:r>
              <a:rPr lang="en-GB" sz="1200" kern="1200" dirty="0" smtClean="0">
                <a:solidFill>
                  <a:schemeClr val="tx1"/>
                </a:solidFill>
                <a:effectLst/>
                <a:latin typeface="+mn-lt"/>
                <a:ea typeface="+mn-ea"/>
                <a:cs typeface="+mn-cs"/>
              </a:rPr>
              <a:t>This includes specific and practical awareness-raising, education and training activities to </a:t>
            </a:r>
            <a:r>
              <a:rPr lang="en-GB" sz="1200" b="1" kern="1200" dirty="0" smtClean="0">
                <a:solidFill>
                  <a:schemeClr val="tx1"/>
                </a:solidFill>
                <a:effectLst/>
                <a:latin typeface="+mn-lt"/>
                <a:ea typeface="+mn-ea"/>
                <a:cs typeface="+mn-cs"/>
              </a:rPr>
              <a:t>tackle prejudices and gender stereotypes and norms that encourage, condone or minimise violence,</a:t>
            </a:r>
            <a:r>
              <a:rPr lang="en-GB" sz="1200" kern="1200" dirty="0" smtClean="0">
                <a:solidFill>
                  <a:schemeClr val="tx1"/>
                </a:solidFill>
                <a:effectLst/>
                <a:latin typeface="+mn-lt"/>
                <a:ea typeface="+mn-ea"/>
                <a:cs typeface="+mn-cs"/>
              </a:rPr>
              <a:t> as well as to provide women and men with the tools to call out and stand up to violence through empowerment and bystander intervention programmes. Any form of gender-based violence can be covered under this priority. Proposals must explain which social norms and behaviours they aim to address and justify how activities encouraging or discouraging these attitudes and behaviours will directly contribute to the prevention of gender-based violence.]</a:t>
            </a:r>
            <a:endParaRPr lang="it-IT" dirty="0" smtClean="0"/>
          </a:p>
          <a:p>
            <a:pPr marL="171450" indent="-171450">
              <a:buFont typeface="Wingdings" panose="05000000000000000000" pitchFamily="2" charset="2"/>
              <a:buChar char="Ø"/>
            </a:pPr>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4.</a:t>
            </a:r>
            <a:r>
              <a:rPr lang="it-IT" b="1" baseline="0" dirty="0" smtClean="0"/>
              <a:t> </a:t>
            </a:r>
            <a:r>
              <a:rPr lang="en-US" sz="1200" b="1" kern="1200" dirty="0" smtClean="0">
                <a:solidFill>
                  <a:schemeClr val="tx1"/>
                </a:solidFill>
                <a:effectLst/>
                <a:latin typeface="+mn-lt"/>
                <a:ea typeface="+mn-ea"/>
                <a:cs typeface="+mn-cs"/>
              </a:rPr>
              <a:t>Supporting and improving national data collection on violence against children </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€ 3 million in 2022</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kern="1200" dirty="0" smtClean="0">
                <a:solidFill>
                  <a:schemeClr val="tx1"/>
                </a:solidFill>
                <a:effectLst/>
                <a:latin typeface="+mn-lt"/>
                <a:ea typeface="+mn-ea"/>
                <a:cs typeface="+mn-cs"/>
              </a:rPr>
              <a:t>Collection of data on violence against children is very fragmented</a:t>
            </a:r>
            <a:r>
              <a:rPr lang="en-GB" sz="1200" kern="1200" dirty="0" smtClean="0">
                <a:solidFill>
                  <a:schemeClr val="tx1"/>
                </a:solidFill>
                <a:effectLst/>
                <a:latin typeface="+mn-lt"/>
                <a:ea typeface="+mn-ea"/>
                <a:cs typeface="+mn-cs"/>
              </a:rPr>
              <a:t>. There are gaps at all levels, making the response to violence more difficult. This priority aims to foster efforts towards more sustainable and comprehensive data collection at local and/or national level.</a:t>
            </a: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5.</a:t>
            </a:r>
            <a:r>
              <a:rPr lang="it-IT" b="1" baseline="0" dirty="0" smtClean="0"/>
              <a:t> </a:t>
            </a:r>
            <a:r>
              <a:rPr lang="en-GB" sz="1200" b="1" kern="1200" dirty="0" smtClean="0">
                <a:solidFill>
                  <a:schemeClr val="tx1"/>
                </a:solidFill>
                <a:effectLst/>
                <a:latin typeface="+mn-lt"/>
                <a:ea typeface="+mn-ea"/>
                <a:cs typeface="+mn-cs"/>
              </a:rPr>
              <a:t>Strengthening responses that prevent and support child victims of violence by reinforcing child protection systems at national and local level</a:t>
            </a:r>
            <a:r>
              <a:rPr lang="en-GB" sz="1200" b="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€ 2,5 million in 2022</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[An effective response to violence (in all its forms) is only possible when it is well coordinated among all relevant stakeholders. Too often, services work in silos, with little referral between relevant services, or lack of follow-up to cases in the long term. Prevention activities are separated from protection and support to victims. The objective of this priority is to contribute to systemic changes at national level, and ultimately create integrated child protection systems, for a more effective prevention and protection of victims.]</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24</a:t>
            </a:fld>
            <a:endParaRPr lang="en-GB"/>
          </a:p>
        </p:txBody>
      </p:sp>
    </p:spTree>
    <p:extLst>
      <p:ext uri="{BB962C8B-B14F-4D97-AF65-F5344CB8AC3E}">
        <p14:creationId xmlns:p14="http://schemas.microsoft.com/office/powerpoint/2010/main" val="1951535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42" indent="-167442">
              <a:spcBef>
                <a:spcPct val="0"/>
              </a:spcBef>
              <a:buFont typeface="Wingdings" panose="05000000000000000000" pitchFamily="2" charset="2"/>
              <a:buChar char="Ø"/>
              <a:defRPr/>
            </a:pPr>
            <a:r>
              <a:rPr lang="en-US" altLang="en-US" b="1" u="sng" dirty="0" smtClean="0">
                <a:latin typeface="Arial" panose="020B0604020202020204" pitchFamily="34" charset="0"/>
              </a:rPr>
              <a:t>Call for proposals to prevent and combat gender-based violence and violence against children</a:t>
            </a:r>
          </a:p>
          <a:p>
            <a:pPr marL="167442" indent="-167442">
              <a:spcBef>
                <a:spcPct val="0"/>
              </a:spcBef>
              <a:buFont typeface="Wingdings" panose="05000000000000000000" pitchFamily="2" charset="2"/>
              <a:buChar char="Ø"/>
              <a:defRPr/>
            </a:pPr>
            <a:endParaRPr lang="it-IT" altLang="en-US" dirty="0" smtClean="0">
              <a:latin typeface="Arial" panose="020B0604020202020204" pitchFamily="34" charset="0"/>
            </a:endParaRPr>
          </a:p>
          <a:p>
            <a:pPr marL="172226" indent="-172226">
              <a:spcBef>
                <a:spcPct val="0"/>
              </a:spcBef>
              <a:buFont typeface="Wingdings" panose="05000000000000000000" pitchFamily="2" charset="2"/>
              <a:buChar char="Ø"/>
              <a:defRPr/>
            </a:pPr>
            <a:r>
              <a:rPr lang="it-IT" altLang="en-US" dirty="0" smtClean="0">
                <a:latin typeface="Arial" panose="020B0604020202020204" pitchFamily="34" charset="0"/>
              </a:rPr>
              <a:t>The </a:t>
            </a:r>
            <a:r>
              <a:rPr lang="it-IT" altLang="en-US" b="1" dirty="0" smtClean="0">
                <a:latin typeface="Arial" panose="020B0604020202020204" pitchFamily="34" charset="0"/>
              </a:rPr>
              <a:t>budget</a:t>
            </a:r>
            <a:r>
              <a:rPr lang="it-IT" altLang="en-US" dirty="0" smtClean="0">
                <a:latin typeface="Arial" panose="020B0604020202020204" pitchFamily="34" charset="0"/>
              </a:rPr>
              <a:t> </a:t>
            </a:r>
            <a:r>
              <a:rPr lang="it-IT" altLang="en-US" dirty="0" err="1" smtClean="0">
                <a:latin typeface="Arial" panose="020B0604020202020204" pitchFamily="34" charset="0"/>
              </a:rPr>
              <a:t>available</a:t>
            </a:r>
            <a:r>
              <a:rPr lang="it-IT" altLang="en-US" dirty="0" smtClean="0">
                <a:latin typeface="Arial" panose="020B0604020202020204" pitchFamily="34" charset="0"/>
              </a:rPr>
              <a:t> for </a:t>
            </a:r>
            <a:r>
              <a:rPr lang="it-IT" altLang="en-US" dirty="0" err="1" smtClean="0">
                <a:latin typeface="Arial" panose="020B0604020202020204" pitchFamily="34" charset="0"/>
              </a:rPr>
              <a:t>this</a:t>
            </a:r>
            <a:r>
              <a:rPr lang="it-IT" altLang="en-US" dirty="0" smtClean="0">
                <a:latin typeface="Arial" panose="020B0604020202020204" pitchFamily="34" charset="0"/>
              </a:rPr>
              <a:t> call </a:t>
            </a:r>
            <a:r>
              <a:rPr lang="it-IT" altLang="en-US" dirty="0" err="1" smtClean="0">
                <a:latin typeface="Arial" panose="020B0604020202020204" pitchFamily="34" charset="0"/>
              </a:rPr>
              <a:t>is</a:t>
            </a:r>
            <a:r>
              <a:rPr lang="it-IT" altLang="en-US" dirty="0" smtClean="0">
                <a:latin typeface="Arial" panose="020B0604020202020204" pitchFamily="34" charset="0"/>
              </a:rPr>
              <a:t> </a:t>
            </a:r>
            <a:r>
              <a:rPr lang="it-IT" altLang="en-US" dirty="0" err="1" smtClean="0">
                <a:latin typeface="Arial" panose="020B0604020202020204" pitchFamily="34" charset="0"/>
              </a:rPr>
              <a:t>equal</a:t>
            </a:r>
            <a:r>
              <a:rPr lang="it-IT" altLang="en-US" dirty="0" smtClean="0">
                <a:latin typeface="Arial" panose="020B0604020202020204" pitchFamily="34" charset="0"/>
              </a:rPr>
              <a:t> to </a:t>
            </a:r>
            <a:r>
              <a:rPr lang="it-IT" altLang="en-US" b="1" dirty="0" smtClean="0">
                <a:latin typeface="Arial" panose="020B0604020202020204" pitchFamily="34" charset="0"/>
              </a:rPr>
              <a:t>€</a:t>
            </a:r>
            <a:r>
              <a:rPr lang="it-IT" altLang="en-US" dirty="0" smtClean="0">
                <a:latin typeface="Arial" panose="020B0604020202020204" pitchFamily="34" charset="0"/>
              </a:rPr>
              <a:t> </a:t>
            </a:r>
            <a:r>
              <a:rPr lang="it-IT" altLang="en-US" b="1" dirty="0" smtClean="0">
                <a:latin typeface="Arial" panose="020B0604020202020204" pitchFamily="34" charset="0"/>
              </a:rPr>
              <a:t>30,5 </a:t>
            </a:r>
            <a:r>
              <a:rPr lang="it-IT" altLang="en-US" b="1" dirty="0" err="1" smtClean="0">
                <a:latin typeface="Arial" panose="020B0604020202020204" pitchFamily="34" charset="0"/>
              </a:rPr>
              <a:t>million</a:t>
            </a:r>
            <a:r>
              <a:rPr lang="it-IT" altLang="en-US" b="1" dirty="0" smtClean="0">
                <a:latin typeface="Arial" panose="020B0604020202020204" pitchFamily="34" charset="0"/>
              </a:rPr>
              <a:t> in 2022.</a:t>
            </a:r>
          </a:p>
          <a:p>
            <a:pPr marL="172226" indent="-172226">
              <a:spcBef>
                <a:spcPct val="0"/>
              </a:spcBef>
              <a:buFont typeface="Wingdings" panose="05000000000000000000" pitchFamily="2" charset="2"/>
              <a:buChar char="Ø"/>
              <a:defRPr/>
            </a:pPr>
            <a:endParaRPr lang="it-IT" altLang="en-US" dirty="0" smtClean="0">
              <a:latin typeface="Arial" panose="020B0604020202020204" pitchFamily="34" charset="0"/>
            </a:endParaRPr>
          </a:p>
          <a:p>
            <a:pPr marL="172226" indent="-172226">
              <a:spcBef>
                <a:spcPct val="0"/>
              </a:spcBef>
              <a:buFont typeface="Wingdings" panose="05000000000000000000" pitchFamily="2" charset="2"/>
              <a:buChar char="Ø"/>
              <a:defRPr/>
            </a:pPr>
            <a:r>
              <a:rPr lang="it-IT" altLang="en-US" b="1" u="sng" dirty="0" smtClean="0">
                <a:latin typeface="Arial" panose="020B0604020202020204" pitchFamily="34" charset="0"/>
              </a:rPr>
              <a:t>2022</a:t>
            </a:r>
          </a:p>
          <a:p>
            <a:pPr marL="172226" indent="-172226">
              <a:spcBef>
                <a:spcPct val="0"/>
              </a:spcBef>
              <a:buFont typeface="Wingdings" panose="05000000000000000000" pitchFamily="2" charset="2"/>
              <a:buChar char="Ø"/>
              <a:defRPr/>
            </a:pPr>
            <a:endParaRPr lang="it-IT" altLang="en-US" u="sng" dirty="0" smtClean="0">
              <a:latin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altLang="en-US" b="1" dirty="0" smtClean="0">
                <a:latin typeface="Arial" panose="020B0604020202020204" pitchFamily="34" charset="0"/>
              </a:rPr>
              <a:t>1. </a:t>
            </a:r>
            <a:r>
              <a:rPr lang="en-US" sz="1200" b="1" kern="1200" dirty="0" smtClean="0">
                <a:solidFill>
                  <a:schemeClr val="tx1"/>
                </a:solidFill>
                <a:effectLst/>
                <a:latin typeface="+mn-lt"/>
                <a:ea typeface="+mn-ea"/>
                <a:cs typeface="+mn-cs"/>
              </a:rPr>
              <a:t>Large-scale and long-term transnational actions to tackle gender-based violence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€ 12 million in 2022</a:t>
            </a:r>
            <a:r>
              <a:rPr lang="en-GB" sz="1200" b="0" kern="1200" baseline="0" dirty="0" smtClean="0">
                <a:solidFill>
                  <a:schemeClr val="tx1"/>
                </a:solidFill>
                <a:effectLst/>
                <a:latin typeface="+mn-lt"/>
                <a:ea typeface="+mn-ea"/>
                <a:cs typeface="+mn-cs"/>
              </a:rPr>
              <a:t> and </a:t>
            </a:r>
            <a:r>
              <a:rPr lang="en-GB" sz="1200" u="sng" kern="1200" dirty="0" smtClean="0">
                <a:solidFill>
                  <a:schemeClr val="tx1"/>
                </a:solidFill>
                <a:effectLst/>
                <a:latin typeface="+mn-lt"/>
                <a:ea typeface="+mn-ea"/>
                <a:cs typeface="+mn-cs"/>
              </a:rPr>
              <a:t>transnational </a:t>
            </a:r>
            <a:r>
              <a:rPr lang="en-GB" sz="1200" b="0" u="sng" kern="1200" baseline="0" dirty="0" smtClean="0">
                <a:solidFill>
                  <a:schemeClr val="tx1"/>
                </a:solidFill>
                <a:effectLst/>
                <a:latin typeface="+mn-lt"/>
                <a:ea typeface="+mn-ea"/>
                <a:cs typeface="+mn-cs"/>
              </a:rPr>
              <a:t>g</a:t>
            </a:r>
            <a:r>
              <a:rPr lang="en-GB" sz="1200" u="sng" kern="1200" dirty="0" smtClean="0">
                <a:solidFill>
                  <a:schemeClr val="tx1"/>
                </a:solidFill>
                <a:effectLst/>
                <a:latin typeface="+mn-lt"/>
                <a:ea typeface="+mn-ea"/>
                <a:cs typeface="+mn-cs"/>
              </a:rPr>
              <a:t>rants</a:t>
            </a:r>
            <a:r>
              <a:rPr lang="en-GB" sz="1200" u="sng" kern="1200" baseline="0" dirty="0" smtClean="0">
                <a:solidFill>
                  <a:schemeClr val="tx1"/>
                </a:solidFill>
                <a:effectLst/>
                <a:latin typeface="+mn-lt"/>
                <a:ea typeface="+mn-ea"/>
                <a:cs typeface="+mn-cs"/>
              </a:rPr>
              <a:t> between </a:t>
            </a:r>
            <a:r>
              <a:rPr lang="en-GB" sz="1200" u="sng" kern="1200" dirty="0" smtClean="0">
                <a:solidFill>
                  <a:schemeClr val="tx1"/>
                </a:solidFill>
                <a:effectLst/>
                <a:latin typeface="+mn-lt"/>
                <a:ea typeface="+mn-ea"/>
                <a:cs typeface="+mn-cs"/>
              </a:rPr>
              <a:t>€ 1 million and €</a:t>
            </a:r>
            <a:r>
              <a:rPr lang="en-GB" sz="1200" u="sng" kern="1200" baseline="0" dirty="0" smtClean="0">
                <a:solidFill>
                  <a:schemeClr val="tx1"/>
                </a:solidFill>
                <a:effectLst/>
                <a:latin typeface="+mn-lt"/>
                <a:ea typeface="+mn-ea"/>
                <a:cs typeface="+mn-cs"/>
              </a:rPr>
              <a:t> 2 million</a:t>
            </a: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lang="en-GB" sz="1200" b="0" kern="1200" dirty="0" smtClean="0">
              <a:solidFill>
                <a:schemeClr val="tx1"/>
              </a:solidFill>
              <a:effectLst/>
              <a:latin typeface="+mn-lt"/>
              <a:ea typeface="+mn-ea"/>
              <a:cs typeface="+mn-cs"/>
            </a:endParaRPr>
          </a:p>
          <a:p>
            <a:pPr marL="171450" indent="-171450">
              <a:buFont typeface="Wingdings" panose="05000000000000000000" pitchFamily="2" charset="2"/>
              <a:buChar char="Ø"/>
            </a:pPr>
            <a:r>
              <a:rPr lang="en-US" dirty="0" smtClean="0"/>
              <a:t>In line with the Gender Equality Strategy, this priority aims to </a:t>
            </a:r>
            <a:r>
              <a:rPr lang="en-US" b="1" dirty="0" smtClean="0"/>
              <a:t>support the development of large-scale</a:t>
            </a:r>
            <a:r>
              <a:rPr lang="en-US" dirty="0" smtClean="0"/>
              <a:t>, </a:t>
            </a:r>
            <a:r>
              <a:rPr lang="en-US" b="1" dirty="0" smtClean="0"/>
              <a:t>integrated actions to combat gender-based violence</a:t>
            </a:r>
            <a:r>
              <a:rPr lang="en-US" dirty="0" smtClean="0"/>
              <a:t>, </a:t>
            </a:r>
            <a:r>
              <a:rPr lang="en-US" b="1" dirty="0" smtClean="0"/>
              <a:t>and achieve long-term and structural changes with a wide geographical coverage</a:t>
            </a:r>
            <a:r>
              <a:rPr lang="en-US" dirty="0" smtClean="0"/>
              <a:t>.</a:t>
            </a:r>
          </a:p>
          <a:p>
            <a:pPr marL="171450" indent="-171450">
              <a:buFont typeface="Wingdings" panose="05000000000000000000" pitchFamily="2" charset="2"/>
              <a:buChar char="Ø"/>
            </a:pPr>
            <a:endParaRPr lang="en-US" dirty="0" smtClean="0"/>
          </a:p>
          <a:p>
            <a:pPr marL="171450" indent="-171450">
              <a:buFont typeface="Wingdings" panose="05000000000000000000" pitchFamily="2" charset="2"/>
              <a:buChar char="Ø"/>
            </a:pPr>
            <a:r>
              <a:rPr lang="en-US" dirty="0" smtClean="0"/>
              <a:t>In</a:t>
            </a:r>
            <a:r>
              <a:rPr lang="en-US" baseline="0" dirty="0" smtClean="0"/>
              <a:t> particular, the a</a:t>
            </a:r>
            <a:r>
              <a:rPr lang="en-US" dirty="0" smtClean="0"/>
              <a:t>ctions shall </a:t>
            </a:r>
            <a:r>
              <a:rPr lang="en-US" b="1" dirty="0" smtClean="0"/>
              <a:t>focus on</a:t>
            </a:r>
            <a:r>
              <a:rPr lang="en-US" dirty="0" smtClean="0"/>
              <a:t>:</a:t>
            </a:r>
          </a:p>
          <a:p>
            <a:pPr marL="171450" indent="-171450">
              <a:buFont typeface="Wingdings" panose="05000000000000000000" pitchFamily="2" charset="2"/>
              <a:buChar char="Ø"/>
            </a:pPr>
            <a:endParaRPr lang="en-US" dirty="0" smtClean="0"/>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harmful practices</a:t>
            </a:r>
            <a:r>
              <a:rPr lang="en-GB" sz="1200" kern="1200" dirty="0" smtClean="0">
                <a:solidFill>
                  <a:schemeClr val="tx1"/>
                </a:solidFill>
                <a:effectLst/>
                <a:latin typeface="+mn-lt"/>
                <a:ea typeface="+mn-ea"/>
                <a:cs typeface="+mn-cs"/>
              </a:rPr>
              <a:t>: tackling female genital mutilation and forced sterilisation, early and forced marriage, 'honour-related violence' and other harmful practices against women and girls;</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domestic violence</a:t>
            </a:r>
            <a:r>
              <a:rPr lang="en-GB" sz="1200" kern="1200" dirty="0" smtClean="0">
                <a:solidFill>
                  <a:schemeClr val="tx1"/>
                </a:solidFill>
                <a:effectLst/>
                <a:latin typeface="+mn-lt"/>
                <a:ea typeface="+mn-ea"/>
                <a:cs typeface="+mn-cs"/>
              </a:rPr>
              <a:t>: increasing awareness of and access to support services for (potential) victims, strengthening gender-specific responses to domestic violence (including for witnesses of domestic violence)], through capacity-building and multi-disciplinary strengthened cooperation and coordination among relevant actors;</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online violence targeting women and girls</a:t>
            </a:r>
            <a:r>
              <a:rPr lang="en-GB" sz="1200" kern="1200" dirty="0" smtClean="0">
                <a:solidFill>
                  <a:schemeClr val="tx1"/>
                </a:solidFill>
                <a:effectLst/>
                <a:latin typeface="+mn-lt"/>
                <a:ea typeface="+mn-ea"/>
                <a:cs typeface="+mn-cs"/>
              </a:rPr>
              <a:t>: tackling gender-based cyber violence, such as incitement to violence, online stalking, non-consensual image sharing, extortion with the use of sexual imagery ('sextortion'), sexual or gendered online harassment and bullying, grooming, </a:t>
            </a:r>
            <a:r>
              <a:rPr lang="en-GB" sz="1200" kern="1200" dirty="0" err="1" smtClean="0">
                <a:solidFill>
                  <a:schemeClr val="tx1"/>
                </a:solidFill>
                <a:effectLst/>
                <a:latin typeface="+mn-lt"/>
                <a:ea typeface="+mn-ea"/>
                <a:cs typeface="+mn-cs"/>
              </a:rPr>
              <a:t>etc</a:t>
            </a:r>
            <a:r>
              <a:rPr lang="en-GB" sz="1200" kern="1200" dirty="0" smtClean="0">
                <a:solidFill>
                  <a:schemeClr val="tx1"/>
                </a:solidFill>
                <a:effectLst/>
                <a:latin typeface="+mn-lt"/>
                <a:ea typeface="+mn-ea"/>
                <a:cs typeface="+mn-cs"/>
              </a:rPr>
              <a:t>;</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violence and harassment in the world of work</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tackling physical and psychological offline and online violence or harassment in work contexts by, in particular, preventing such unwanted behaviours, encouraging the development and implementation of remedies and victim support mechanisms], and the development of relevant tools, guidance, education and training;</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gender stereotypes</a:t>
            </a:r>
            <a:r>
              <a:rPr lang="en-GB" sz="1200" b="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preventing gender-based violence by tackling prejudices and gender stereotypes, in particular those related to masculinities, norms, attitudes and behaviours that encourage, condone or minimise violence], as well as by providing women and men, girls and boys, in all their diversity, with the tools to call out and stand up to violence through empowerment and bystander intervention programmes.</a:t>
            </a:r>
          </a:p>
          <a:p>
            <a:pPr marL="628650" lvl="1" indent="-171450">
              <a:buFont typeface="Courier New" panose="02070309020205020404" pitchFamily="49" charset="0"/>
              <a:buChar char="o"/>
            </a:pPr>
            <a:endParaRPr lang="en-US" dirty="0" smtClean="0"/>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Proposals will have to develop a long-term programme of intervention in view of achieving changes in attitudes and behaviour, guaranteeing impact and reaching out to a large number of participants in different geographical areas of the EU and covered by the programme. </a:t>
            </a:r>
            <a:endParaRPr lang="it-IT" sz="1200" kern="1200" dirty="0" smtClean="0">
              <a:solidFill>
                <a:schemeClr val="tx1"/>
              </a:solidFill>
              <a:effectLst/>
              <a:latin typeface="+mn-lt"/>
              <a:ea typeface="+mn-ea"/>
              <a:cs typeface="+mn-cs"/>
            </a:endParaRPr>
          </a:p>
          <a:p>
            <a:pPr>
              <a:spcBef>
                <a:spcPct val="0"/>
              </a:spcBef>
              <a:defRPr/>
            </a:pPr>
            <a:endParaRPr lang="en-US" altLang="en-US" b="1" dirty="0" smtClean="0">
              <a:latin typeface="Arial" panose="020B0604020202020204" pitchFamily="34" charset="0"/>
            </a:endParaRPr>
          </a:p>
          <a:p>
            <a:pPr marL="171450" indent="-171450">
              <a:buFont typeface="Wingdings" panose="05000000000000000000" pitchFamily="2" charset="2"/>
              <a:buChar char="Ø"/>
              <a:defRPr/>
            </a:pPr>
            <a:r>
              <a:rPr lang="en-GB" b="1" dirty="0" smtClean="0"/>
              <a:t>2. </a:t>
            </a:r>
            <a:r>
              <a:rPr lang="en-US" b="1" dirty="0" smtClean="0"/>
              <a:t>Combating and preventing violence linked to harmful practices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€ 6 million in 2022 </a:t>
            </a:r>
            <a:r>
              <a:rPr lang="en-GB" sz="1200" b="0" u="sng" kern="1200" dirty="0" smtClean="0">
                <a:solidFill>
                  <a:schemeClr val="tx1"/>
                </a:solidFill>
                <a:effectLst/>
                <a:latin typeface="+mn-lt"/>
                <a:ea typeface="+mn-ea"/>
                <a:cs typeface="+mn-cs"/>
              </a:rPr>
              <a:t>and grants up to € 1 million</a:t>
            </a:r>
            <a:endParaRPr lang="en-US" b="0" u="sng" dirty="0" smtClean="0"/>
          </a:p>
          <a:p>
            <a:pPr>
              <a:defRPr/>
            </a:pPr>
            <a:endParaRPr lang="it-IT" b="1" dirty="0" smtClean="0"/>
          </a:p>
          <a:p>
            <a:pPr marL="171450" indent="-171450">
              <a:buFont typeface="Wingdings" panose="05000000000000000000" pitchFamily="2" charset="2"/>
              <a:buChar char="Ø"/>
              <a:defRPr/>
            </a:pPr>
            <a:r>
              <a:rPr lang="en-US" sz="1200" kern="1200" dirty="0" smtClean="0">
                <a:solidFill>
                  <a:schemeClr val="tx1"/>
                </a:solidFill>
                <a:effectLst/>
                <a:latin typeface="+mn-lt"/>
                <a:ea typeface="+mn-ea"/>
                <a:cs typeface="+mn-cs"/>
              </a:rPr>
              <a:t>This entails combating, raising awareness and preventing violence linked to harmful practices </a:t>
            </a:r>
            <a:r>
              <a:rPr lang="en-US" sz="1200" b="1" kern="1200" dirty="0" smtClean="0">
                <a:solidFill>
                  <a:schemeClr val="tx1"/>
                </a:solidFill>
                <a:effectLst/>
                <a:latin typeface="+mn-lt"/>
                <a:ea typeface="+mn-ea"/>
                <a:cs typeface="+mn-cs"/>
              </a:rPr>
              <a:t>such as female genital mutilation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forced or early-age marriage or forced sexual relationships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so-called '</a:t>
            </a:r>
            <a:r>
              <a:rPr lang="en-US" sz="1200" b="1" kern="1200" dirty="0" err="1" smtClean="0">
                <a:solidFill>
                  <a:schemeClr val="tx1"/>
                </a:solidFill>
                <a:effectLst/>
                <a:latin typeface="+mn-lt"/>
                <a:ea typeface="+mn-ea"/>
                <a:cs typeface="+mn-cs"/>
              </a:rPr>
              <a:t>honour</a:t>
            </a:r>
            <a:r>
              <a:rPr lang="en-US" sz="1200" b="1" kern="1200" dirty="0" smtClean="0">
                <a:solidFill>
                  <a:schemeClr val="tx1"/>
                </a:solidFill>
                <a:effectLst/>
                <a:latin typeface="+mn-lt"/>
                <a:ea typeface="+mn-ea"/>
                <a:cs typeface="+mn-cs"/>
              </a:rPr>
              <a:t> crimes' committed against women, young people and children</a:t>
            </a:r>
            <a:r>
              <a:rPr lang="en-US" sz="1200" kern="1200" dirty="0" smtClean="0">
                <a:solidFill>
                  <a:schemeClr val="tx1"/>
                </a:solidFill>
                <a:effectLst/>
                <a:latin typeface="+mn-lt"/>
                <a:ea typeface="+mn-ea"/>
                <a:cs typeface="+mn-cs"/>
              </a:rPr>
              <a:t>. [It includes the strengthening of public services, prevention and support measures, capacity building of professionals and victim-</a:t>
            </a:r>
            <a:r>
              <a:rPr lang="en-US" sz="1200" kern="1200" dirty="0" err="1" smtClean="0">
                <a:solidFill>
                  <a:schemeClr val="tx1"/>
                </a:solidFill>
                <a:effectLst/>
                <a:latin typeface="+mn-lt"/>
                <a:ea typeface="+mn-ea"/>
                <a:cs typeface="+mn-cs"/>
              </a:rPr>
              <a:t>centred</a:t>
            </a:r>
            <a:r>
              <a:rPr lang="en-US" sz="1200" kern="1200" dirty="0" smtClean="0">
                <a:solidFill>
                  <a:schemeClr val="tx1"/>
                </a:solidFill>
                <a:effectLst/>
                <a:latin typeface="+mn-lt"/>
                <a:ea typeface="+mn-ea"/>
                <a:cs typeface="+mn-cs"/>
              </a:rPr>
              <a:t> access to justice.]</a:t>
            </a:r>
            <a:endParaRPr lang="en-GB" sz="1200" kern="1200" dirty="0" smtClean="0">
              <a:solidFill>
                <a:schemeClr val="tx1"/>
              </a:solidFill>
              <a:effectLst/>
              <a:latin typeface="+mn-lt"/>
              <a:ea typeface="+mn-ea"/>
              <a:cs typeface="+mn-cs"/>
            </a:endParaRPr>
          </a:p>
          <a:p>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3.</a:t>
            </a:r>
            <a:r>
              <a:rPr lang="it-IT" b="1" baseline="0" dirty="0" smtClean="0"/>
              <a:t> </a:t>
            </a:r>
            <a:r>
              <a:rPr lang="en-GB" sz="1200" b="1" kern="1200" dirty="0" smtClean="0">
                <a:solidFill>
                  <a:schemeClr val="tx1"/>
                </a:solidFill>
                <a:effectLst/>
                <a:latin typeface="+mn-lt"/>
                <a:ea typeface="+mn-ea"/>
                <a:cs typeface="+mn-cs"/>
              </a:rPr>
              <a:t>Primary prevention of gender-based violence </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€ 7 million in 2022 </a:t>
            </a:r>
            <a:r>
              <a:rPr lang="en-GB" sz="1200" b="0" u="sng" kern="1200" dirty="0" smtClean="0">
                <a:solidFill>
                  <a:schemeClr val="tx1"/>
                </a:solidFill>
                <a:effectLst/>
                <a:latin typeface="+mn-lt"/>
                <a:ea typeface="+mn-ea"/>
                <a:cs typeface="+mn-cs"/>
              </a:rPr>
              <a:t>and grants up to € 1 million</a:t>
            </a:r>
            <a:endParaRPr lang="en-GB" sz="1200" u="sng" kern="1200" dirty="0" smtClean="0">
              <a:solidFill>
                <a:schemeClr val="tx1"/>
              </a:solidFill>
              <a:effectLst/>
              <a:latin typeface="+mn-lt"/>
              <a:ea typeface="+mn-ea"/>
              <a:cs typeface="+mn-cs"/>
            </a:endParaRPr>
          </a:p>
          <a:p>
            <a:pPr marL="171450" indent="-171450">
              <a:buFont typeface="Wingdings" panose="05000000000000000000" pitchFamily="2" charset="2"/>
              <a:buChar char="Ø"/>
            </a:pPr>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The focus of this priority is on </a:t>
            </a:r>
            <a:r>
              <a:rPr lang="en-GB" sz="1200" b="0" kern="1200" dirty="0" smtClean="0">
                <a:solidFill>
                  <a:schemeClr val="tx1"/>
                </a:solidFill>
                <a:effectLst/>
                <a:latin typeface="+mn-lt"/>
                <a:ea typeface="+mn-ea"/>
                <a:cs typeface="+mn-cs"/>
              </a:rPr>
              <a:t>primary prevention</a:t>
            </a:r>
            <a:r>
              <a:rPr lang="en-GB" sz="1200" b="1" kern="1200" dirty="0" smtClean="0">
                <a:solidFill>
                  <a:schemeClr val="tx1"/>
                </a:solidFill>
                <a:effectLst/>
                <a:latin typeface="+mn-lt"/>
                <a:ea typeface="+mn-ea"/>
                <a:cs typeface="+mn-cs"/>
              </a:rPr>
              <a:t>, in particular changing social norms and behaviour</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in order to end tolerance of all forms of gender-based violence. </a:t>
            </a:r>
            <a:r>
              <a:rPr lang="en-GB" sz="1200" kern="1200" dirty="0" smtClean="0">
                <a:solidFill>
                  <a:schemeClr val="tx1"/>
                </a:solidFill>
                <a:effectLst/>
                <a:latin typeface="+mn-lt"/>
                <a:ea typeface="+mn-ea"/>
                <a:cs typeface="+mn-cs"/>
              </a:rPr>
              <a:t>This includes specific and practical awareness-raising, education and training activities to </a:t>
            </a:r>
            <a:r>
              <a:rPr lang="en-GB" sz="1200" b="1" kern="1200" dirty="0" smtClean="0">
                <a:solidFill>
                  <a:schemeClr val="tx1"/>
                </a:solidFill>
                <a:effectLst/>
                <a:latin typeface="+mn-lt"/>
                <a:ea typeface="+mn-ea"/>
                <a:cs typeface="+mn-cs"/>
              </a:rPr>
              <a:t>tackle prejudices and gender stereotypes and norms that encourage, condone or minimise violence,</a:t>
            </a:r>
            <a:r>
              <a:rPr lang="en-GB" sz="1200" kern="1200" dirty="0" smtClean="0">
                <a:solidFill>
                  <a:schemeClr val="tx1"/>
                </a:solidFill>
                <a:effectLst/>
                <a:latin typeface="+mn-lt"/>
                <a:ea typeface="+mn-ea"/>
                <a:cs typeface="+mn-cs"/>
              </a:rPr>
              <a:t> as well as to provide women and men with the tools to call out and stand up to violence through empowerment and bystander intervention programmes. Any form of gender-based violence can be covered under this priority. Proposals must explain which social norms and behaviours they aim to address and justify how activities encouraging or discouraging these attitudes and behaviours will directly contribute to the prevention of gender-based violence.]</a:t>
            </a:r>
            <a:endParaRPr lang="it-IT" dirty="0" smtClean="0"/>
          </a:p>
          <a:p>
            <a:pPr marL="171450" indent="-171450">
              <a:buFont typeface="Wingdings" panose="05000000000000000000" pitchFamily="2" charset="2"/>
              <a:buChar char="Ø"/>
            </a:pPr>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4.</a:t>
            </a:r>
            <a:r>
              <a:rPr lang="it-IT" b="1" baseline="0" dirty="0" smtClean="0"/>
              <a:t> </a:t>
            </a:r>
            <a:r>
              <a:rPr lang="en-US" sz="1200" b="1" kern="1200" dirty="0" smtClean="0">
                <a:solidFill>
                  <a:schemeClr val="tx1"/>
                </a:solidFill>
                <a:effectLst/>
                <a:latin typeface="+mn-lt"/>
                <a:ea typeface="+mn-ea"/>
                <a:cs typeface="+mn-cs"/>
              </a:rPr>
              <a:t>Supporting and improving national data collection on violence against children </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€ 3 million in 2022</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kern="1200" dirty="0" smtClean="0">
                <a:solidFill>
                  <a:schemeClr val="tx1"/>
                </a:solidFill>
                <a:effectLst/>
                <a:latin typeface="+mn-lt"/>
                <a:ea typeface="+mn-ea"/>
                <a:cs typeface="+mn-cs"/>
              </a:rPr>
              <a:t>Collection of data on violence against children is very fragmented</a:t>
            </a:r>
            <a:r>
              <a:rPr lang="en-GB" sz="1200" kern="1200" dirty="0" smtClean="0">
                <a:solidFill>
                  <a:schemeClr val="tx1"/>
                </a:solidFill>
                <a:effectLst/>
                <a:latin typeface="+mn-lt"/>
                <a:ea typeface="+mn-ea"/>
                <a:cs typeface="+mn-cs"/>
              </a:rPr>
              <a:t>. There are gaps at all levels, making the response to violence more difficult. This priority aims to foster efforts towards more sustainable and comprehensive data collection at local and/or national level.</a:t>
            </a: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5.</a:t>
            </a:r>
            <a:r>
              <a:rPr lang="it-IT" b="1" baseline="0" dirty="0" smtClean="0"/>
              <a:t> </a:t>
            </a:r>
            <a:r>
              <a:rPr lang="en-GB" sz="1200" b="1" kern="1200" dirty="0" smtClean="0">
                <a:solidFill>
                  <a:schemeClr val="tx1"/>
                </a:solidFill>
                <a:effectLst/>
                <a:latin typeface="+mn-lt"/>
                <a:ea typeface="+mn-ea"/>
                <a:cs typeface="+mn-cs"/>
              </a:rPr>
              <a:t>Strengthening responses that prevent and support child victims of violence by reinforcing child protection systems at national and local level</a:t>
            </a:r>
            <a:r>
              <a:rPr lang="en-GB" sz="1200" b="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€ 2,5 million in 2022</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[An effective response to violence (in all its forms) is only possible when it is well coordinated among all relevant stakeholders. Too often, services work in silos, with little referral between relevant services, or lack of follow-up to cases in the long term. Prevention activities are separated from protection and support to victims. The objective of this priority is to contribute to systemic changes at national level, and ultimately create integrated child protection systems, for a more effective prevention and protection of victims.]</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25</a:t>
            </a:fld>
            <a:endParaRPr lang="en-GB"/>
          </a:p>
        </p:txBody>
      </p:sp>
    </p:spTree>
    <p:extLst>
      <p:ext uri="{BB962C8B-B14F-4D97-AF65-F5344CB8AC3E}">
        <p14:creationId xmlns:p14="http://schemas.microsoft.com/office/powerpoint/2010/main" val="472301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442" indent="-167442">
              <a:spcBef>
                <a:spcPct val="0"/>
              </a:spcBef>
              <a:buFont typeface="Wingdings" panose="05000000000000000000" pitchFamily="2" charset="2"/>
              <a:buChar char="Ø"/>
              <a:defRPr/>
            </a:pPr>
            <a:r>
              <a:rPr lang="en-US" altLang="en-US" b="1" u="sng" dirty="0" smtClean="0">
                <a:latin typeface="Arial" panose="020B0604020202020204" pitchFamily="34" charset="0"/>
              </a:rPr>
              <a:t>Call for proposals to prevent and combat gender-based violence and violence against children</a:t>
            </a:r>
          </a:p>
          <a:p>
            <a:pPr marL="167442" indent="-167442">
              <a:spcBef>
                <a:spcPct val="0"/>
              </a:spcBef>
              <a:buFont typeface="Wingdings" panose="05000000000000000000" pitchFamily="2" charset="2"/>
              <a:buChar char="Ø"/>
              <a:defRPr/>
            </a:pPr>
            <a:endParaRPr lang="it-IT" altLang="en-US" dirty="0" smtClean="0">
              <a:latin typeface="Arial" panose="020B0604020202020204" pitchFamily="34" charset="0"/>
            </a:endParaRPr>
          </a:p>
          <a:p>
            <a:pPr marL="172226" indent="-172226">
              <a:spcBef>
                <a:spcPct val="0"/>
              </a:spcBef>
              <a:buFont typeface="Wingdings" panose="05000000000000000000" pitchFamily="2" charset="2"/>
              <a:buChar char="Ø"/>
              <a:defRPr/>
            </a:pPr>
            <a:r>
              <a:rPr lang="it-IT" altLang="en-US" dirty="0" smtClean="0">
                <a:latin typeface="Arial" panose="020B0604020202020204" pitchFamily="34" charset="0"/>
              </a:rPr>
              <a:t>The </a:t>
            </a:r>
            <a:r>
              <a:rPr lang="it-IT" altLang="en-US" b="1" dirty="0" smtClean="0">
                <a:latin typeface="Arial" panose="020B0604020202020204" pitchFamily="34" charset="0"/>
              </a:rPr>
              <a:t>budget</a:t>
            </a:r>
            <a:r>
              <a:rPr lang="it-IT" altLang="en-US" dirty="0" smtClean="0">
                <a:latin typeface="Arial" panose="020B0604020202020204" pitchFamily="34" charset="0"/>
              </a:rPr>
              <a:t> </a:t>
            </a:r>
            <a:r>
              <a:rPr lang="it-IT" altLang="en-US" dirty="0" err="1" smtClean="0">
                <a:latin typeface="Arial" panose="020B0604020202020204" pitchFamily="34" charset="0"/>
              </a:rPr>
              <a:t>available</a:t>
            </a:r>
            <a:r>
              <a:rPr lang="it-IT" altLang="en-US" dirty="0" smtClean="0">
                <a:latin typeface="Arial" panose="020B0604020202020204" pitchFamily="34" charset="0"/>
              </a:rPr>
              <a:t> for </a:t>
            </a:r>
            <a:r>
              <a:rPr lang="it-IT" altLang="en-US" dirty="0" err="1" smtClean="0">
                <a:latin typeface="Arial" panose="020B0604020202020204" pitchFamily="34" charset="0"/>
              </a:rPr>
              <a:t>this</a:t>
            </a:r>
            <a:r>
              <a:rPr lang="it-IT" altLang="en-US" dirty="0" smtClean="0">
                <a:latin typeface="Arial" panose="020B0604020202020204" pitchFamily="34" charset="0"/>
              </a:rPr>
              <a:t> call </a:t>
            </a:r>
            <a:r>
              <a:rPr lang="it-IT" altLang="en-US" dirty="0" err="1" smtClean="0">
                <a:latin typeface="Arial" panose="020B0604020202020204" pitchFamily="34" charset="0"/>
              </a:rPr>
              <a:t>is</a:t>
            </a:r>
            <a:r>
              <a:rPr lang="it-IT" altLang="en-US" dirty="0" smtClean="0">
                <a:latin typeface="Arial" panose="020B0604020202020204" pitchFamily="34" charset="0"/>
              </a:rPr>
              <a:t> </a:t>
            </a:r>
            <a:r>
              <a:rPr lang="it-IT" altLang="en-US" dirty="0" err="1" smtClean="0">
                <a:latin typeface="Arial" panose="020B0604020202020204" pitchFamily="34" charset="0"/>
              </a:rPr>
              <a:t>equal</a:t>
            </a:r>
            <a:r>
              <a:rPr lang="it-IT" altLang="en-US" dirty="0" smtClean="0">
                <a:latin typeface="Arial" panose="020B0604020202020204" pitchFamily="34" charset="0"/>
              </a:rPr>
              <a:t> to </a:t>
            </a:r>
            <a:r>
              <a:rPr lang="it-IT" altLang="en-US" b="1" dirty="0" smtClean="0">
                <a:latin typeface="Arial" panose="020B0604020202020204" pitchFamily="34" charset="0"/>
              </a:rPr>
              <a:t>€</a:t>
            </a:r>
            <a:r>
              <a:rPr lang="it-IT" altLang="en-US" dirty="0" smtClean="0">
                <a:latin typeface="Arial" panose="020B0604020202020204" pitchFamily="34" charset="0"/>
              </a:rPr>
              <a:t> </a:t>
            </a:r>
            <a:r>
              <a:rPr lang="it-IT" altLang="en-US" b="1" dirty="0" smtClean="0">
                <a:latin typeface="Arial" panose="020B0604020202020204" pitchFamily="34" charset="0"/>
              </a:rPr>
              <a:t>30,5 </a:t>
            </a:r>
            <a:r>
              <a:rPr lang="it-IT" altLang="en-US" b="1" dirty="0" err="1" smtClean="0">
                <a:latin typeface="Arial" panose="020B0604020202020204" pitchFamily="34" charset="0"/>
              </a:rPr>
              <a:t>million</a:t>
            </a:r>
            <a:r>
              <a:rPr lang="it-IT" altLang="en-US" b="1" dirty="0" smtClean="0">
                <a:latin typeface="Arial" panose="020B0604020202020204" pitchFamily="34" charset="0"/>
              </a:rPr>
              <a:t> in 2022.</a:t>
            </a:r>
          </a:p>
          <a:p>
            <a:pPr marL="172226" indent="-172226">
              <a:spcBef>
                <a:spcPct val="0"/>
              </a:spcBef>
              <a:buFont typeface="Wingdings" panose="05000000000000000000" pitchFamily="2" charset="2"/>
              <a:buChar char="Ø"/>
              <a:defRPr/>
            </a:pPr>
            <a:endParaRPr lang="it-IT" altLang="en-US" dirty="0" smtClean="0">
              <a:latin typeface="Arial" panose="020B0604020202020204" pitchFamily="34" charset="0"/>
            </a:endParaRPr>
          </a:p>
          <a:p>
            <a:pPr marL="172226" indent="-172226">
              <a:spcBef>
                <a:spcPct val="0"/>
              </a:spcBef>
              <a:buFont typeface="Wingdings" panose="05000000000000000000" pitchFamily="2" charset="2"/>
              <a:buChar char="Ø"/>
              <a:defRPr/>
            </a:pPr>
            <a:r>
              <a:rPr lang="it-IT" altLang="en-US" b="1" u="sng" dirty="0" smtClean="0">
                <a:latin typeface="Arial" panose="020B0604020202020204" pitchFamily="34" charset="0"/>
              </a:rPr>
              <a:t>2022</a:t>
            </a:r>
          </a:p>
          <a:p>
            <a:pPr marL="172226" indent="-172226">
              <a:spcBef>
                <a:spcPct val="0"/>
              </a:spcBef>
              <a:buFont typeface="Wingdings" panose="05000000000000000000" pitchFamily="2" charset="2"/>
              <a:buChar char="Ø"/>
              <a:defRPr/>
            </a:pPr>
            <a:endParaRPr lang="it-IT" altLang="en-US" u="sng" dirty="0" smtClean="0">
              <a:latin typeface="Arial" panose="020B060402020202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altLang="en-US" b="1" dirty="0" smtClean="0">
                <a:latin typeface="Arial" panose="020B0604020202020204" pitchFamily="34" charset="0"/>
              </a:rPr>
              <a:t>1. </a:t>
            </a:r>
            <a:r>
              <a:rPr lang="en-US" sz="1200" b="1" kern="1200" dirty="0" smtClean="0">
                <a:solidFill>
                  <a:schemeClr val="tx1"/>
                </a:solidFill>
                <a:effectLst/>
                <a:latin typeface="+mn-lt"/>
                <a:ea typeface="+mn-ea"/>
                <a:cs typeface="+mn-cs"/>
              </a:rPr>
              <a:t>Large-scale and long-term transnational actions to tackle gender-based violence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€ 12 million in 2022</a:t>
            </a:r>
            <a:r>
              <a:rPr lang="en-GB" sz="1200" b="0" kern="1200" baseline="0" dirty="0" smtClean="0">
                <a:solidFill>
                  <a:schemeClr val="tx1"/>
                </a:solidFill>
                <a:effectLst/>
                <a:latin typeface="+mn-lt"/>
                <a:ea typeface="+mn-ea"/>
                <a:cs typeface="+mn-cs"/>
              </a:rPr>
              <a:t> and </a:t>
            </a:r>
            <a:r>
              <a:rPr lang="en-GB" sz="1200" u="sng" kern="1200" dirty="0" smtClean="0">
                <a:solidFill>
                  <a:schemeClr val="tx1"/>
                </a:solidFill>
                <a:effectLst/>
                <a:latin typeface="+mn-lt"/>
                <a:ea typeface="+mn-ea"/>
                <a:cs typeface="+mn-cs"/>
              </a:rPr>
              <a:t>transnational </a:t>
            </a:r>
            <a:r>
              <a:rPr lang="en-GB" sz="1200" b="0" u="sng" kern="1200" baseline="0" dirty="0" smtClean="0">
                <a:solidFill>
                  <a:schemeClr val="tx1"/>
                </a:solidFill>
                <a:effectLst/>
                <a:latin typeface="+mn-lt"/>
                <a:ea typeface="+mn-ea"/>
                <a:cs typeface="+mn-cs"/>
              </a:rPr>
              <a:t>g</a:t>
            </a:r>
            <a:r>
              <a:rPr lang="en-GB" sz="1200" u="sng" kern="1200" dirty="0" smtClean="0">
                <a:solidFill>
                  <a:schemeClr val="tx1"/>
                </a:solidFill>
                <a:effectLst/>
                <a:latin typeface="+mn-lt"/>
                <a:ea typeface="+mn-ea"/>
                <a:cs typeface="+mn-cs"/>
              </a:rPr>
              <a:t>rants</a:t>
            </a:r>
            <a:r>
              <a:rPr lang="en-GB" sz="1200" u="sng" kern="1200" baseline="0" dirty="0" smtClean="0">
                <a:solidFill>
                  <a:schemeClr val="tx1"/>
                </a:solidFill>
                <a:effectLst/>
                <a:latin typeface="+mn-lt"/>
                <a:ea typeface="+mn-ea"/>
                <a:cs typeface="+mn-cs"/>
              </a:rPr>
              <a:t> between </a:t>
            </a:r>
            <a:r>
              <a:rPr lang="en-GB" sz="1200" u="sng" kern="1200" dirty="0" smtClean="0">
                <a:solidFill>
                  <a:schemeClr val="tx1"/>
                </a:solidFill>
                <a:effectLst/>
                <a:latin typeface="+mn-lt"/>
                <a:ea typeface="+mn-ea"/>
                <a:cs typeface="+mn-cs"/>
              </a:rPr>
              <a:t>€ 1 million and €</a:t>
            </a:r>
            <a:r>
              <a:rPr lang="en-GB" sz="1200" u="sng" kern="1200" baseline="0" dirty="0" smtClean="0">
                <a:solidFill>
                  <a:schemeClr val="tx1"/>
                </a:solidFill>
                <a:effectLst/>
                <a:latin typeface="+mn-lt"/>
                <a:ea typeface="+mn-ea"/>
                <a:cs typeface="+mn-cs"/>
              </a:rPr>
              <a:t> 2 million</a:t>
            </a: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endParaRPr lang="en-GB" sz="1200" b="0" kern="1200" dirty="0" smtClean="0">
              <a:solidFill>
                <a:schemeClr val="tx1"/>
              </a:solidFill>
              <a:effectLst/>
              <a:latin typeface="+mn-lt"/>
              <a:ea typeface="+mn-ea"/>
              <a:cs typeface="+mn-cs"/>
            </a:endParaRPr>
          </a:p>
          <a:p>
            <a:pPr marL="171450" indent="-171450">
              <a:buFont typeface="Wingdings" panose="05000000000000000000" pitchFamily="2" charset="2"/>
              <a:buChar char="Ø"/>
            </a:pPr>
            <a:r>
              <a:rPr lang="en-US" dirty="0" smtClean="0"/>
              <a:t>In line with the Gender Equality Strategy, this priority aims to </a:t>
            </a:r>
            <a:r>
              <a:rPr lang="en-US" b="1" dirty="0" smtClean="0"/>
              <a:t>support the development of large-scale</a:t>
            </a:r>
            <a:r>
              <a:rPr lang="en-US" dirty="0" smtClean="0"/>
              <a:t>, </a:t>
            </a:r>
            <a:r>
              <a:rPr lang="en-US" b="1" dirty="0" smtClean="0"/>
              <a:t>integrated actions to combat gender-based violence</a:t>
            </a:r>
            <a:r>
              <a:rPr lang="en-US" dirty="0" smtClean="0"/>
              <a:t>, </a:t>
            </a:r>
            <a:r>
              <a:rPr lang="en-US" b="1" dirty="0" smtClean="0"/>
              <a:t>and achieve long-term and structural changes with a wide geographical coverage</a:t>
            </a:r>
            <a:r>
              <a:rPr lang="en-US" dirty="0" smtClean="0"/>
              <a:t>.</a:t>
            </a:r>
          </a:p>
          <a:p>
            <a:pPr marL="171450" indent="-171450">
              <a:buFont typeface="Wingdings" panose="05000000000000000000" pitchFamily="2" charset="2"/>
              <a:buChar char="Ø"/>
            </a:pPr>
            <a:endParaRPr lang="en-US" dirty="0" smtClean="0"/>
          </a:p>
          <a:p>
            <a:pPr marL="171450" indent="-171450">
              <a:buFont typeface="Wingdings" panose="05000000000000000000" pitchFamily="2" charset="2"/>
              <a:buChar char="Ø"/>
            </a:pPr>
            <a:r>
              <a:rPr lang="en-US" dirty="0" smtClean="0"/>
              <a:t>In</a:t>
            </a:r>
            <a:r>
              <a:rPr lang="en-US" baseline="0" dirty="0" smtClean="0"/>
              <a:t> particular, the a</a:t>
            </a:r>
            <a:r>
              <a:rPr lang="en-US" dirty="0" smtClean="0"/>
              <a:t>ctions shall </a:t>
            </a:r>
            <a:r>
              <a:rPr lang="en-US" b="1" dirty="0" smtClean="0"/>
              <a:t>focus on</a:t>
            </a:r>
            <a:r>
              <a:rPr lang="en-US" dirty="0" smtClean="0"/>
              <a:t>:</a:t>
            </a:r>
          </a:p>
          <a:p>
            <a:pPr marL="171450" indent="-171450">
              <a:buFont typeface="Wingdings" panose="05000000000000000000" pitchFamily="2" charset="2"/>
              <a:buChar char="Ø"/>
            </a:pPr>
            <a:endParaRPr lang="en-US" dirty="0" smtClean="0"/>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harmful practices</a:t>
            </a:r>
            <a:r>
              <a:rPr lang="en-GB" sz="1200" kern="1200" dirty="0" smtClean="0">
                <a:solidFill>
                  <a:schemeClr val="tx1"/>
                </a:solidFill>
                <a:effectLst/>
                <a:latin typeface="+mn-lt"/>
                <a:ea typeface="+mn-ea"/>
                <a:cs typeface="+mn-cs"/>
              </a:rPr>
              <a:t>: tackling female genital mutilation and forced sterilisation, early and forced marriage, 'honour-related violence' and other harmful practices against women and girls;</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domestic violence</a:t>
            </a:r>
            <a:r>
              <a:rPr lang="en-GB" sz="1200" kern="1200" dirty="0" smtClean="0">
                <a:solidFill>
                  <a:schemeClr val="tx1"/>
                </a:solidFill>
                <a:effectLst/>
                <a:latin typeface="+mn-lt"/>
                <a:ea typeface="+mn-ea"/>
                <a:cs typeface="+mn-cs"/>
              </a:rPr>
              <a:t>: increasing awareness of and access to support services for (potential) victims, strengthening gender-specific responses to domestic violence (including for witnesses of domestic violence)], through capacity-building and multi-disciplinary strengthened cooperation and coordination among relevant actors;</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online violence targeting women and girls</a:t>
            </a:r>
            <a:r>
              <a:rPr lang="en-GB" sz="1200" kern="1200" dirty="0" smtClean="0">
                <a:solidFill>
                  <a:schemeClr val="tx1"/>
                </a:solidFill>
                <a:effectLst/>
                <a:latin typeface="+mn-lt"/>
                <a:ea typeface="+mn-ea"/>
                <a:cs typeface="+mn-cs"/>
              </a:rPr>
              <a:t>: tackling gender-based cyber violence, such as incitement to violence, online stalking, non-consensual image sharing, extortion with the use of sexual imagery ('sextortion'), sexual or gendered online harassment and bullying, grooming, </a:t>
            </a:r>
            <a:r>
              <a:rPr lang="en-GB" sz="1200" kern="1200" dirty="0" err="1" smtClean="0">
                <a:solidFill>
                  <a:schemeClr val="tx1"/>
                </a:solidFill>
                <a:effectLst/>
                <a:latin typeface="+mn-lt"/>
                <a:ea typeface="+mn-ea"/>
                <a:cs typeface="+mn-cs"/>
              </a:rPr>
              <a:t>etc</a:t>
            </a:r>
            <a:r>
              <a:rPr lang="en-GB" sz="1200" kern="1200" dirty="0" smtClean="0">
                <a:solidFill>
                  <a:schemeClr val="tx1"/>
                </a:solidFill>
                <a:effectLst/>
                <a:latin typeface="+mn-lt"/>
                <a:ea typeface="+mn-ea"/>
                <a:cs typeface="+mn-cs"/>
              </a:rPr>
              <a:t>;</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violence and harassment in the world of work</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tackling physical and psychological offline and online violence or harassment in work contexts by, in particular, preventing such unwanted behaviours, encouraging the development and implementation of remedies and victim support mechanisms], and the development of relevant tools, guidance, education and training;</a:t>
            </a:r>
          </a:p>
          <a:p>
            <a:pPr marL="628650" lvl="1"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pPr marL="628650" lvl="1" indent="-171450">
              <a:buFont typeface="Courier New" panose="02070309020205020404" pitchFamily="49" charset="0"/>
              <a:buChar char="o"/>
            </a:pPr>
            <a:r>
              <a:rPr lang="en-GB" sz="1200" b="1" kern="1200" dirty="0" smtClean="0">
                <a:solidFill>
                  <a:schemeClr val="tx1"/>
                </a:solidFill>
                <a:effectLst/>
                <a:latin typeface="+mn-lt"/>
                <a:ea typeface="+mn-ea"/>
                <a:cs typeface="+mn-cs"/>
              </a:rPr>
              <a:t>gender stereotypes</a:t>
            </a:r>
            <a:r>
              <a:rPr lang="en-GB" sz="1200" b="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preventing gender-based violence by tackling prejudices and gender stereotypes, in particular those related to masculinities, norms, attitudes and behaviours that encourage, condone or minimise violence], as well as by providing women and men, girls and boys, in all their diversity, with the tools to call out and stand up to violence through empowerment and bystander intervention programmes.</a:t>
            </a:r>
          </a:p>
          <a:p>
            <a:pPr marL="628650" lvl="1" indent="-171450">
              <a:buFont typeface="Courier New" panose="02070309020205020404" pitchFamily="49" charset="0"/>
              <a:buChar char="o"/>
            </a:pPr>
            <a:endParaRPr lang="en-US" dirty="0" smtClean="0"/>
          </a:p>
          <a:p>
            <a:pPr marL="171450" marR="0" lvl="0" indent="-171450" algn="l" defTabSz="914400" rtl="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Proposals will have to develop a long-term programme of intervention in view of achieving changes in attitudes and behaviour, guaranteeing impact and reaching out to a large number of participants in different geographical areas of the EU and covered by the programme. </a:t>
            </a:r>
            <a:endParaRPr lang="it-IT" sz="1200" kern="1200" dirty="0" smtClean="0">
              <a:solidFill>
                <a:schemeClr val="tx1"/>
              </a:solidFill>
              <a:effectLst/>
              <a:latin typeface="+mn-lt"/>
              <a:ea typeface="+mn-ea"/>
              <a:cs typeface="+mn-cs"/>
            </a:endParaRPr>
          </a:p>
          <a:p>
            <a:pPr>
              <a:spcBef>
                <a:spcPct val="0"/>
              </a:spcBef>
              <a:defRPr/>
            </a:pPr>
            <a:endParaRPr lang="en-US" altLang="en-US" b="1" dirty="0" smtClean="0">
              <a:latin typeface="Arial" panose="020B0604020202020204" pitchFamily="34" charset="0"/>
            </a:endParaRPr>
          </a:p>
          <a:p>
            <a:pPr marL="171450" indent="-171450">
              <a:buFont typeface="Wingdings" panose="05000000000000000000" pitchFamily="2" charset="2"/>
              <a:buChar char="Ø"/>
              <a:defRPr/>
            </a:pPr>
            <a:r>
              <a:rPr lang="en-GB" b="1" dirty="0" smtClean="0"/>
              <a:t>2. </a:t>
            </a:r>
            <a:r>
              <a:rPr lang="en-US" b="1" dirty="0" smtClean="0"/>
              <a:t>Combating and preventing violence linked to harmful practices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€ 6 million in 2022 </a:t>
            </a:r>
            <a:r>
              <a:rPr lang="en-GB" sz="1200" b="0" u="sng" kern="1200" dirty="0" smtClean="0">
                <a:solidFill>
                  <a:schemeClr val="tx1"/>
                </a:solidFill>
                <a:effectLst/>
                <a:latin typeface="+mn-lt"/>
                <a:ea typeface="+mn-ea"/>
                <a:cs typeface="+mn-cs"/>
              </a:rPr>
              <a:t>and grants up to € 1 million</a:t>
            </a:r>
            <a:endParaRPr lang="en-US" b="0" u="sng" dirty="0" smtClean="0"/>
          </a:p>
          <a:p>
            <a:pPr>
              <a:defRPr/>
            </a:pPr>
            <a:endParaRPr lang="it-IT" b="1" dirty="0" smtClean="0"/>
          </a:p>
          <a:p>
            <a:pPr marL="171450" indent="-171450">
              <a:buFont typeface="Wingdings" panose="05000000000000000000" pitchFamily="2" charset="2"/>
              <a:buChar char="Ø"/>
              <a:defRPr/>
            </a:pPr>
            <a:r>
              <a:rPr lang="en-US" sz="1200" kern="1200" dirty="0" smtClean="0">
                <a:solidFill>
                  <a:schemeClr val="tx1"/>
                </a:solidFill>
                <a:effectLst/>
                <a:latin typeface="+mn-lt"/>
                <a:ea typeface="+mn-ea"/>
                <a:cs typeface="+mn-cs"/>
              </a:rPr>
              <a:t>This entails combating, raising awareness and preventing violence linked to harmful practices </a:t>
            </a:r>
            <a:r>
              <a:rPr lang="en-US" sz="1200" b="1" kern="1200" dirty="0" smtClean="0">
                <a:solidFill>
                  <a:schemeClr val="tx1"/>
                </a:solidFill>
                <a:effectLst/>
                <a:latin typeface="+mn-lt"/>
                <a:ea typeface="+mn-ea"/>
                <a:cs typeface="+mn-cs"/>
              </a:rPr>
              <a:t>such as female genital mutilation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forced or early-age marriage or forced sexual relationships</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so-called '</a:t>
            </a:r>
            <a:r>
              <a:rPr lang="en-US" sz="1200" b="1" kern="1200" dirty="0" err="1" smtClean="0">
                <a:solidFill>
                  <a:schemeClr val="tx1"/>
                </a:solidFill>
                <a:effectLst/>
                <a:latin typeface="+mn-lt"/>
                <a:ea typeface="+mn-ea"/>
                <a:cs typeface="+mn-cs"/>
              </a:rPr>
              <a:t>honour</a:t>
            </a:r>
            <a:r>
              <a:rPr lang="en-US" sz="1200" b="1" kern="1200" dirty="0" smtClean="0">
                <a:solidFill>
                  <a:schemeClr val="tx1"/>
                </a:solidFill>
                <a:effectLst/>
                <a:latin typeface="+mn-lt"/>
                <a:ea typeface="+mn-ea"/>
                <a:cs typeface="+mn-cs"/>
              </a:rPr>
              <a:t> crimes' committed against women, young people and children</a:t>
            </a:r>
            <a:r>
              <a:rPr lang="en-US" sz="1200" kern="1200" dirty="0" smtClean="0">
                <a:solidFill>
                  <a:schemeClr val="tx1"/>
                </a:solidFill>
                <a:effectLst/>
                <a:latin typeface="+mn-lt"/>
                <a:ea typeface="+mn-ea"/>
                <a:cs typeface="+mn-cs"/>
              </a:rPr>
              <a:t>. [It includes the strengthening of public services, prevention and support measures, capacity building of professionals and victim-</a:t>
            </a:r>
            <a:r>
              <a:rPr lang="en-US" sz="1200" kern="1200" dirty="0" err="1" smtClean="0">
                <a:solidFill>
                  <a:schemeClr val="tx1"/>
                </a:solidFill>
                <a:effectLst/>
                <a:latin typeface="+mn-lt"/>
                <a:ea typeface="+mn-ea"/>
                <a:cs typeface="+mn-cs"/>
              </a:rPr>
              <a:t>centred</a:t>
            </a:r>
            <a:r>
              <a:rPr lang="en-US" sz="1200" kern="1200" dirty="0" smtClean="0">
                <a:solidFill>
                  <a:schemeClr val="tx1"/>
                </a:solidFill>
                <a:effectLst/>
                <a:latin typeface="+mn-lt"/>
                <a:ea typeface="+mn-ea"/>
                <a:cs typeface="+mn-cs"/>
              </a:rPr>
              <a:t> access to justice.]</a:t>
            </a:r>
            <a:endParaRPr lang="en-GB" sz="1200" kern="1200" dirty="0" smtClean="0">
              <a:solidFill>
                <a:schemeClr val="tx1"/>
              </a:solidFill>
              <a:effectLst/>
              <a:latin typeface="+mn-lt"/>
              <a:ea typeface="+mn-ea"/>
              <a:cs typeface="+mn-cs"/>
            </a:endParaRPr>
          </a:p>
          <a:p>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3.</a:t>
            </a:r>
            <a:r>
              <a:rPr lang="it-IT" b="1" baseline="0" dirty="0" smtClean="0"/>
              <a:t> </a:t>
            </a:r>
            <a:r>
              <a:rPr lang="en-GB" sz="1200" b="1" kern="1200" dirty="0" smtClean="0">
                <a:solidFill>
                  <a:schemeClr val="tx1"/>
                </a:solidFill>
                <a:effectLst/>
                <a:latin typeface="+mn-lt"/>
                <a:ea typeface="+mn-ea"/>
                <a:cs typeface="+mn-cs"/>
              </a:rPr>
              <a:t>Primary prevention of gender-based violence </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€ 7 million in 2022 </a:t>
            </a:r>
            <a:r>
              <a:rPr lang="en-GB" sz="1200" b="0" u="sng" kern="1200" dirty="0" smtClean="0">
                <a:solidFill>
                  <a:schemeClr val="tx1"/>
                </a:solidFill>
                <a:effectLst/>
                <a:latin typeface="+mn-lt"/>
                <a:ea typeface="+mn-ea"/>
                <a:cs typeface="+mn-cs"/>
              </a:rPr>
              <a:t>and grants up to € 1 million</a:t>
            </a:r>
            <a:endParaRPr lang="en-GB" sz="1200" u="sng" kern="1200" dirty="0" smtClean="0">
              <a:solidFill>
                <a:schemeClr val="tx1"/>
              </a:solidFill>
              <a:effectLst/>
              <a:latin typeface="+mn-lt"/>
              <a:ea typeface="+mn-ea"/>
              <a:cs typeface="+mn-cs"/>
            </a:endParaRPr>
          </a:p>
          <a:p>
            <a:pPr marL="171450" indent="-171450">
              <a:buFont typeface="Wingdings" panose="05000000000000000000" pitchFamily="2" charset="2"/>
              <a:buChar char="Ø"/>
            </a:pPr>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The focus of this priority is on </a:t>
            </a:r>
            <a:r>
              <a:rPr lang="en-GB" sz="1200" b="0" kern="1200" dirty="0" smtClean="0">
                <a:solidFill>
                  <a:schemeClr val="tx1"/>
                </a:solidFill>
                <a:effectLst/>
                <a:latin typeface="+mn-lt"/>
                <a:ea typeface="+mn-ea"/>
                <a:cs typeface="+mn-cs"/>
              </a:rPr>
              <a:t>primary prevention</a:t>
            </a:r>
            <a:r>
              <a:rPr lang="en-GB" sz="1200" b="1" kern="1200" dirty="0" smtClean="0">
                <a:solidFill>
                  <a:schemeClr val="tx1"/>
                </a:solidFill>
                <a:effectLst/>
                <a:latin typeface="+mn-lt"/>
                <a:ea typeface="+mn-ea"/>
                <a:cs typeface="+mn-cs"/>
              </a:rPr>
              <a:t>, in particular changing social norms and behaviour</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in order to end tolerance of all forms of gender-based violence. </a:t>
            </a:r>
            <a:r>
              <a:rPr lang="en-GB" sz="1200" kern="1200" dirty="0" smtClean="0">
                <a:solidFill>
                  <a:schemeClr val="tx1"/>
                </a:solidFill>
                <a:effectLst/>
                <a:latin typeface="+mn-lt"/>
                <a:ea typeface="+mn-ea"/>
                <a:cs typeface="+mn-cs"/>
              </a:rPr>
              <a:t>This includes specific and practical awareness-raising, education and training activities to </a:t>
            </a:r>
            <a:r>
              <a:rPr lang="en-GB" sz="1200" b="1" kern="1200" dirty="0" smtClean="0">
                <a:solidFill>
                  <a:schemeClr val="tx1"/>
                </a:solidFill>
                <a:effectLst/>
                <a:latin typeface="+mn-lt"/>
                <a:ea typeface="+mn-ea"/>
                <a:cs typeface="+mn-cs"/>
              </a:rPr>
              <a:t>tackle prejudices and gender stereotypes and norms that encourage, condone or minimise violence,</a:t>
            </a:r>
            <a:r>
              <a:rPr lang="en-GB" sz="1200" kern="1200" dirty="0" smtClean="0">
                <a:solidFill>
                  <a:schemeClr val="tx1"/>
                </a:solidFill>
                <a:effectLst/>
                <a:latin typeface="+mn-lt"/>
                <a:ea typeface="+mn-ea"/>
                <a:cs typeface="+mn-cs"/>
              </a:rPr>
              <a:t> as well as to provide women and men with the tools to call out and stand up to violence through empowerment and bystander intervention programmes. Any form of gender-based violence can be covered under this priority. Proposals must explain which social norms and behaviours they aim to address and justify how activities encouraging or discouraging these attitudes and behaviours will directly contribute to the prevention of gender-based violence.]</a:t>
            </a:r>
            <a:endParaRPr lang="it-IT" dirty="0" smtClean="0"/>
          </a:p>
          <a:p>
            <a:pPr marL="171450" indent="-171450">
              <a:buFont typeface="Wingdings" panose="05000000000000000000" pitchFamily="2" charset="2"/>
              <a:buChar char="Ø"/>
            </a:pPr>
            <a:endParaRPr lang="it-IT"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4.</a:t>
            </a:r>
            <a:r>
              <a:rPr lang="it-IT" b="1" baseline="0" dirty="0" smtClean="0"/>
              <a:t> </a:t>
            </a:r>
            <a:r>
              <a:rPr lang="en-US" sz="1200" b="1" kern="1200" dirty="0" smtClean="0">
                <a:solidFill>
                  <a:schemeClr val="tx1"/>
                </a:solidFill>
                <a:effectLst/>
                <a:latin typeface="+mn-lt"/>
                <a:ea typeface="+mn-ea"/>
                <a:cs typeface="+mn-cs"/>
              </a:rPr>
              <a:t>Supporting and improving national data collection on violence against children </a:t>
            </a:r>
            <a:r>
              <a:rPr lang="en-GB" sz="1200" b="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€ 3 million in 2022</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1" kern="1200" dirty="0" smtClean="0">
                <a:solidFill>
                  <a:schemeClr val="tx1"/>
                </a:solidFill>
                <a:effectLst/>
                <a:latin typeface="+mn-lt"/>
                <a:ea typeface="+mn-ea"/>
                <a:cs typeface="+mn-cs"/>
              </a:rPr>
              <a:t>Collection of data on violence against children is very fragmented</a:t>
            </a:r>
            <a:r>
              <a:rPr lang="en-GB" sz="1200" kern="1200" dirty="0" smtClean="0">
                <a:solidFill>
                  <a:schemeClr val="tx1"/>
                </a:solidFill>
                <a:effectLst/>
                <a:latin typeface="+mn-lt"/>
                <a:ea typeface="+mn-ea"/>
                <a:cs typeface="+mn-cs"/>
              </a:rPr>
              <a:t>. There are gaps at all levels, making the response to violence more difficult. This priority aims to foster efforts towards more sustainable and comprehensive data collection at local and/or national level.</a:t>
            </a: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b="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b="1" dirty="0" smtClean="0"/>
              <a:t>5.</a:t>
            </a:r>
            <a:r>
              <a:rPr lang="it-IT" b="1" baseline="0" dirty="0" smtClean="0"/>
              <a:t> </a:t>
            </a:r>
            <a:r>
              <a:rPr lang="en-GB" sz="1200" b="1" kern="1200" dirty="0" smtClean="0">
                <a:solidFill>
                  <a:schemeClr val="tx1"/>
                </a:solidFill>
                <a:effectLst/>
                <a:latin typeface="+mn-lt"/>
                <a:ea typeface="+mn-ea"/>
                <a:cs typeface="+mn-cs"/>
              </a:rPr>
              <a:t>Strengthening responses that prevent and support child victims of violence by reinforcing child protection systems at national and local level</a:t>
            </a:r>
            <a:r>
              <a:rPr lang="en-GB" sz="1200" b="0" kern="1200" baseline="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 </a:t>
            </a:r>
            <a:r>
              <a:rPr lang="en-GB" sz="1200" b="0" kern="1200" dirty="0" smtClean="0">
                <a:solidFill>
                  <a:schemeClr val="tx1"/>
                </a:solidFill>
                <a:effectLst/>
                <a:latin typeface="+mn-lt"/>
                <a:ea typeface="+mn-ea"/>
                <a:cs typeface="+mn-cs"/>
              </a:rPr>
              <a:t>€ 2,5 million in 2022</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it-IT"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[An effective response to violence (in all its forms) is only possible when it is well coordinated among all relevant stakeholders. Too often, services work in silos, with little referral between relevant services, or lack of follow-up to cases in the long term. Prevention activities are separated from protection and support to victims. The objective of this priority is to contribute to systemic changes at national level, and ultimately create integrated child protection systems, for a more effective prevention and protection of victims.]</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26</a:t>
            </a:fld>
            <a:endParaRPr lang="en-GB"/>
          </a:p>
        </p:txBody>
      </p:sp>
    </p:spTree>
    <p:extLst>
      <p:ext uri="{BB962C8B-B14F-4D97-AF65-F5344CB8AC3E}">
        <p14:creationId xmlns:p14="http://schemas.microsoft.com/office/powerpoint/2010/main" val="3244796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27</a:t>
            </a:fld>
            <a:endParaRPr lang="en-GB"/>
          </a:p>
        </p:txBody>
      </p:sp>
      <p:sp>
        <p:nvSpPr>
          <p:cNvPr id="3" name="Notes Placeholder 2"/>
          <p:cNvSpPr>
            <a:spLocks noGrp="1"/>
          </p:cNvSpPr>
          <p:nvPr>
            <p:ph type="body"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smtClean="0"/>
              <a:t>This </a:t>
            </a:r>
            <a:r>
              <a:rPr lang="fr-BE" dirty="0" err="1" smtClean="0"/>
              <a:t>is</a:t>
            </a:r>
            <a:r>
              <a:rPr lang="fr-BE" dirty="0" smtClean="0"/>
              <a:t> the first time call, </a:t>
            </a:r>
            <a:r>
              <a:rPr lang="fr-BE" dirty="0" err="1" smtClean="0"/>
              <a:t>there</a:t>
            </a:r>
            <a:r>
              <a:rPr lang="fr-BE" dirty="0" smtClean="0"/>
              <a:t> </a:t>
            </a:r>
            <a:r>
              <a:rPr lang="fr-BE" dirty="0" err="1" smtClean="0"/>
              <a:t>were</a:t>
            </a:r>
            <a:r>
              <a:rPr lang="fr-BE" dirty="0" smtClean="0"/>
              <a:t> no </a:t>
            </a:r>
            <a:r>
              <a:rPr lang="fr-BE" dirty="0" err="1" smtClean="0"/>
              <a:t>similar</a:t>
            </a:r>
            <a:r>
              <a:rPr lang="fr-BE" dirty="0" smtClean="0"/>
              <a:t> calls in the </a:t>
            </a:r>
            <a:r>
              <a:rPr lang="fr-BE" dirty="0" err="1" smtClean="0"/>
              <a:t>previous</a:t>
            </a:r>
            <a:r>
              <a:rPr lang="fr-BE" dirty="0" smtClean="0"/>
              <a:t> MFF.</a:t>
            </a:r>
          </a:p>
          <a:p>
            <a:endParaRPr lang="fr-BE" dirty="0"/>
          </a:p>
        </p:txBody>
      </p:sp>
    </p:spTree>
    <p:extLst>
      <p:ext uri="{BB962C8B-B14F-4D97-AF65-F5344CB8AC3E}">
        <p14:creationId xmlns:p14="http://schemas.microsoft.com/office/powerpoint/2010/main" val="2356669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E74C719F-E106-463E-85CA-E2AD85D9903B}" type="slidenum">
              <a:rPr lang="fr-BE" smtClean="0"/>
              <a:t>28</a:t>
            </a:fld>
            <a:endParaRPr lang="fr-BE"/>
          </a:p>
        </p:txBody>
      </p:sp>
      <p:sp>
        <p:nvSpPr>
          <p:cNvPr id="5" name="Notes Placeholder 4"/>
          <p:cNvSpPr>
            <a:spLocks noGrp="1"/>
          </p:cNvSpPr>
          <p:nvPr>
            <p:ph type="body" sz="quarter" idx="11"/>
          </p:nvPr>
        </p:nvSpPr>
        <p:spPr/>
        <p:txBody>
          <a:bodyPr/>
          <a:lstStyle/>
          <a:p>
            <a:r>
              <a:rPr lang="fr-BE" dirty="0" smtClean="0"/>
              <a:t>The objective of the call </a:t>
            </a:r>
            <a:r>
              <a:rPr lang="fr-BE" dirty="0" err="1" smtClean="0"/>
              <a:t>is</a:t>
            </a:r>
            <a:r>
              <a:rPr lang="fr-BE" dirty="0" smtClean="0"/>
              <a:t> to </a:t>
            </a:r>
            <a:r>
              <a:rPr lang="fr-BE" dirty="0" err="1" smtClean="0"/>
              <a:t>reach</a:t>
            </a:r>
            <a:r>
              <a:rPr lang="fr-BE" dirty="0" smtClean="0"/>
              <a:t> out to the local </a:t>
            </a:r>
            <a:r>
              <a:rPr lang="fr-BE" dirty="0" err="1" smtClean="0"/>
              <a:t>level</a:t>
            </a:r>
            <a:r>
              <a:rPr lang="fr-BE" dirty="0" smtClean="0"/>
              <a:t>, to the </a:t>
            </a:r>
            <a:r>
              <a:rPr lang="fr-BE" dirty="0" err="1" smtClean="0"/>
              <a:t>small</a:t>
            </a:r>
            <a:r>
              <a:rPr lang="fr-BE" dirty="0" smtClean="0"/>
              <a:t> </a:t>
            </a:r>
            <a:r>
              <a:rPr lang="fr-BE" dirty="0" err="1" smtClean="0"/>
              <a:t>grassroots</a:t>
            </a:r>
            <a:r>
              <a:rPr lang="fr-BE" baseline="0" dirty="0" smtClean="0"/>
              <a:t> </a:t>
            </a:r>
            <a:r>
              <a:rPr lang="fr-BE" dirty="0" smtClean="0"/>
              <a:t>organisations. </a:t>
            </a:r>
            <a:r>
              <a:rPr lang="fr-BE" dirty="0" err="1" smtClean="0"/>
              <a:t>We</a:t>
            </a:r>
            <a:r>
              <a:rPr lang="fr-BE" dirty="0" smtClean="0"/>
              <a:t> plan to do </a:t>
            </a:r>
            <a:r>
              <a:rPr lang="fr-BE" dirty="0" err="1" smtClean="0"/>
              <a:t>it</a:t>
            </a:r>
            <a:r>
              <a:rPr lang="fr-BE" dirty="0" smtClean="0"/>
              <a:t> </a:t>
            </a:r>
            <a:r>
              <a:rPr lang="fr-BE" dirty="0" err="1" smtClean="0"/>
              <a:t>with</a:t>
            </a:r>
            <a:r>
              <a:rPr lang="fr-BE" dirty="0" smtClean="0"/>
              <a:t> a help of </a:t>
            </a:r>
            <a:r>
              <a:rPr lang="fr-BE" dirty="0" err="1" smtClean="0"/>
              <a:t>intermidiaries</a:t>
            </a:r>
            <a:r>
              <a:rPr lang="fr-BE" dirty="0" smtClean="0"/>
              <a:t>. So the call </a:t>
            </a:r>
            <a:r>
              <a:rPr lang="fr-BE" dirty="0" err="1" smtClean="0"/>
              <a:t>is</a:t>
            </a:r>
            <a:r>
              <a:rPr lang="fr-BE" dirty="0" smtClean="0"/>
              <a:t> to select</a:t>
            </a:r>
            <a:r>
              <a:rPr lang="fr-BE" baseline="0" dirty="0" smtClean="0"/>
              <a:t> the </a:t>
            </a:r>
            <a:r>
              <a:rPr lang="fr-BE" baseline="0" dirty="0" err="1" smtClean="0"/>
              <a:t>intermidiaries</a:t>
            </a:r>
            <a:r>
              <a:rPr lang="fr-BE" baseline="0" dirty="0" smtClean="0"/>
              <a:t>, </a:t>
            </a:r>
            <a:r>
              <a:rPr lang="fr-BE" baseline="0" dirty="0" err="1" smtClean="0"/>
              <a:t>who</a:t>
            </a:r>
            <a:r>
              <a:rPr lang="fr-BE" baseline="0" dirty="0" smtClean="0"/>
              <a:t> </a:t>
            </a:r>
            <a:r>
              <a:rPr lang="fr-BE" baseline="0" dirty="0" err="1" smtClean="0"/>
              <a:t>then</a:t>
            </a:r>
            <a:r>
              <a:rPr lang="fr-BE" baseline="0" dirty="0" smtClean="0"/>
              <a:t> </a:t>
            </a:r>
            <a:r>
              <a:rPr lang="fr-BE" baseline="0" dirty="0" err="1" smtClean="0"/>
              <a:t>will</a:t>
            </a:r>
            <a:r>
              <a:rPr lang="fr-BE" baseline="0" dirty="0" smtClean="0"/>
              <a:t> </a:t>
            </a:r>
            <a:r>
              <a:rPr lang="fr-BE" baseline="0" dirty="0" err="1" smtClean="0"/>
              <a:t>work</a:t>
            </a:r>
            <a:r>
              <a:rPr lang="fr-BE" baseline="0" dirty="0" smtClean="0"/>
              <a:t> </a:t>
            </a:r>
            <a:r>
              <a:rPr lang="fr-BE" baseline="0" dirty="0" err="1" smtClean="0"/>
              <a:t>with</a:t>
            </a:r>
            <a:r>
              <a:rPr lang="fr-BE" baseline="0" dirty="0" smtClean="0"/>
              <a:t> </a:t>
            </a:r>
            <a:r>
              <a:rPr lang="fr-BE" baseline="0" dirty="0" err="1" smtClean="0"/>
              <a:t>small</a:t>
            </a:r>
            <a:r>
              <a:rPr lang="fr-BE" baseline="0" dirty="0" smtClean="0"/>
              <a:t> civil society organisations. </a:t>
            </a:r>
          </a:p>
          <a:p>
            <a:endParaRPr lang="fr-BE" baseline="0" dirty="0" smtClean="0"/>
          </a:p>
          <a:p>
            <a:r>
              <a:rPr lang="fr-BE" baseline="0" dirty="0" smtClean="0"/>
              <a:t>This </a:t>
            </a:r>
            <a:r>
              <a:rPr lang="fr-BE" baseline="0" dirty="0" err="1" smtClean="0"/>
              <a:t>is</a:t>
            </a:r>
            <a:r>
              <a:rPr lang="fr-BE" baseline="0" dirty="0" smtClean="0"/>
              <a:t> a </a:t>
            </a:r>
            <a:r>
              <a:rPr lang="fr-BE" baseline="0" dirty="0" err="1" smtClean="0"/>
              <a:t>cascading</a:t>
            </a:r>
            <a:r>
              <a:rPr lang="fr-BE" baseline="0" dirty="0" smtClean="0"/>
              <a:t> call. </a:t>
            </a:r>
            <a:endParaRPr lang="fr-BE" dirty="0" smtClean="0"/>
          </a:p>
          <a:p>
            <a:endParaRPr lang="fr-BE" dirty="0"/>
          </a:p>
        </p:txBody>
      </p:sp>
    </p:spTree>
    <p:extLst>
      <p:ext uri="{BB962C8B-B14F-4D97-AF65-F5344CB8AC3E}">
        <p14:creationId xmlns:p14="http://schemas.microsoft.com/office/powerpoint/2010/main" val="3109304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9CF2995-AB43-4B7C-B8CD-9DC7C3692A9C}" type="slidenum">
              <a:rPr lang="en-GB" smtClean="0"/>
              <a:t>29</a:t>
            </a:fld>
            <a:endParaRPr lang="en-GB"/>
          </a:p>
        </p:txBody>
      </p:sp>
      <p:sp>
        <p:nvSpPr>
          <p:cNvPr id="5" name="Notes Placeholder 4"/>
          <p:cNvSpPr>
            <a:spLocks noGrp="1"/>
          </p:cNvSpPr>
          <p:nvPr>
            <p:ph type="body" sz="quarter" idx="11"/>
          </p:nvPr>
        </p:nvSpPr>
        <p:spPr/>
        <p:txBody>
          <a:bodyPr/>
          <a:lstStyle/>
          <a:p>
            <a:endParaRPr lang="fr-BE"/>
          </a:p>
        </p:txBody>
      </p:sp>
    </p:spTree>
    <p:extLst>
      <p:ext uri="{BB962C8B-B14F-4D97-AF65-F5344CB8AC3E}">
        <p14:creationId xmlns:p14="http://schemas.microsoft.com/office/powerpoint/2010/main" val="85172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Wingdings" panose="05000000000000000000" pitchFamily="2" charset="2"/>
              <a:buChar char="Ø"/>
            </a:pPr>
            <a:r>
              <a:rPr lang="en-GB" sz="1200" kern="1200" dirty="0" smtClean="0">
                <a:solidFill>
                  <a:schemeClr val="tx1"/>
                </a:solidFill>
                <a:effectLst/>
                <a:latin typeface="+mn-lt"/>
                <a:ea typeface="+mn-ea"/>
                <a:cs typeface="+mn-cs"/>
              </a:rPr>
              <a:t>A major breakthrough is the </a:t>
            </a:r>
            <a:r>
              <a:rPr lang="en-GB" sz="1200" b="1" kern="1200" dirty="0" smtClean="0">
                <a:solidFill>
                  <a:schemeClr val="tx1"/>
                </a:solidFill>
                <a:effectLst/>
                <a:latin typeface="+mn-lt"/>
                <a:ea typeface="+mn-ea"/>
                <a:cs typeface="+mn-cs"/>
              </a:rPr>
              <a:t>increase in budget</a:t>
            </a:r>
            <a:r>
              <a:rPr lang="en-GB" sz="1200" kern="1200" dirty="0" smtClean="0">
                <a:solidFill>
                  <a:schemeClr val="tx1"/>
                </a:solidFill>
                <a:effectLst/>
                <a:latin typeface="+mn-lt"/>
                <a:ea typeface="+mn-ea"/>
                <a:cs typeface="+mn-cs"/>
              </a:rPr>
              <a:t>. The CERV programme will benefit for total budget of 152 million euro. This is more than double than the initial 642 million euro proposed, as during negotiations co-legislators agreed for a top-up of 912 million euro, available for 2022 onwards. (IN</a:t>
            </a:r>
            <a:r>
              <a:rPr lang="en-GB" sz="1200" kern="1200" baseline="0" dirty="0" smtClean="0">
                <a:solidFill>
                  <a:schemeClr val="tx1"/>
                </a:solidFill>
                <a:effectLst/>
                <a:latin typeface="+mn-lt"/>
                <a:ea typeface="+mn-ea"/>
                <a:cs typeface="+mn-cs"/>
              </a:rPr>
              <a:t> CURRENT PRICES)</a:t>
            </a:r>
            <a:endParaRPr lang="en-GB" sz="1200" kern="1200" dirty="0" smtClean="0">
              <a:solidFill>
                <a:schemeClr val="tx1"/>
              </a:solidFill>
              <a:effectLst/>
              <a:latin typeface="+mn-lt"/>
              <a:ea typeface="+mn-ea"/>
              <a:cs typeface="+mn-cs"/>
            </a:endParaRPr>
          </a:p>
          <a:p>
            <a:pPr marL="171450" indent="-171450">
              <a:buFont typeface="Wingdings" panose="05000000000000000000" pitchFamily="2" charset="2"/>
              <a:buChar char="Ø"/>
            </a:pPr>
            <a:endParaRPr lang="en-GB"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GB" sz="1200" kern="1200" dirty="0" smtClean="0">
                <a:solidFill>
                  <a:schemeClr val="tx1"/>
                </a:solidFill>
                <a:effectLst/>
                <a:latin typeface="+mn-lt"/>
                <a:ea typeface="+mn-ea"/>
                <a:cs typeface="+mn-cs"/>
              </a:rPr>
              <a:t>Please, bear in mind this </a:t>
            </a:r>
            <a:r>
              <a:rPr lang="en-GB" sz="1200" b="1" kern="1200" dirty="0" smtClean="0">
                <a:solidFill>
                  <a:schemeClr val="tx1"/>
                </a:solidFill>
                <a:effectLst/>
                <a:latin typeface="+mn-lt"/>
                <a:ea typeface="+mn-ea"/>
                <a:cs typeface="+mn-cs"/>
              </a:rPr>
              <a:t>additional allocation</a:t>
            </a:r>
            <a:r>
              <a:rPr lang="en-GB" sz="1200" kern="1200" dirty="0" smtClean="0">
                <a:solidFill>
                  <a:schemeClr val="tx1"/>
                </a:solidFill>
                <a:effectLst/>
                <a:latin typeface="+mn-lt"/>
                <a:ea typeface="+mn-ea"/>
                <a:cs typeface="+mn-cs"/>
              </a:rPr>
              <a:t> to the programme comes from </a:t>
            </a:r>
            <a:r>
              <a:rPr lang="en-GB" sz="1200" b="1" kern="1200" dirty="0" smtClean="0">
                <a:solidFill>
                  <a:schemeClr val="tx1"/>
                </a:solidFill>
                <a:effectLst/>
                <a:latin typeface="+mn-lt"/>
                <a:ea typeface="+mn-ea"/>
                <a:cs typeface="+mn-cs"/>
              </a:rPr>
              <a:t>fines</a:t>
            </a:r>
            <a:r>
              <a:rPr lang="en-GB" sz="1200" kern="1200" dirty="0" smtClean="0">
                <a:solidFill>
                  <a:schemeClr val="tx1"/>
                </a:solidFill>
                <a:effectLst/>
                <a:latin typeface="+mn-lt"/>
                <a:ea typeface="+mn-ea"/>
                <a:cs typeface="+mn-cs"/>
              </a:rPr>
              <a:t> and is </a:t>
            </a:r>
            <a:r>
              <a:rPr lang="en-GB" sz="1200" b="1" kern="1200" dirty="0" smtClean="0">
                <a:solidFill>
                  <a:schemeClr val="tx1"/>
                </a:solidFill>
                <a:effectLst/>
                <a:latin typeface="+mn-lt"/>
                <a:ea typeface="+mn-ea"/>
                <a:cs typeface="+mn-cs"/>
              </a:rPr>
              <a:t>not fixed </a:t>
            </a:r>
            <a:r>
              <a:rPr lang="en-GB" sz="1200" kern="1200" dirty="0" smtClean="0">
                <a:solidFill>
                  <a:schemeClr val="tx1"/>
                </a:solidFill>
                <a:effectLst/>
                <a:latin typeface="+mn-lt"/>
                <a:ea typeface="+mn-ea"/>
                <a:cs typeface="+mn-cs"/>
              </a:rPr>
              <a:t>but will be calculated annually.</a:t>
            </a:r>
          </a:p>
          <a:p>
            <a:pPr marL="171450" lvl="0" indent="-171450">
              <a:buFont typeface="Wingdings" panose="05000000000000000000" pitchFamily="2" charset="2"/>
              <a:buChar char="Ø"/>
            </a:pPr>
            <a:endParaRPr lang="it-IT"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kern="1200" dirty="0" smtClean="0">
                <a:solidFill>
                  <a:schemeClr val="tx1"/>
                </a:solidFill>
                <a:effectLst/>
                <a:latin typeface="+mn-lt"/>
                <a:ea typeface="+mn-ea"/>
                <a:cs typeface="+mn-cs"/>
              </a:rPr>
              <a:t>We estimated an </a:t>
            </a:r>
            <a:r>
              <a:rPr lang="en-GB" sz="1200" b="1" kern="1200" dirty="0" smtClean="0">
                <a:solidFill>
                  <a:schemeClr val="tx1"/>
                </a:solidFill>
                <a:effectLst/>
                <a:latin typeface="+mn-lt"/>
                <a:ea typeface="+mn-ea"/>
                <a:cs typeface="+mn-cs"/>
              </a:rPr>
              <a:t>annual allocation between 118 and 157 million</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euro</a:t>
            </a:r>
            <a:r>
              <a:rPr lang="en-GB" sz="1200" kern="1200" dirty="0" smtClean="0">
                <a:solidFill>
                  <a:schemeClr val="tx1"/>
                </a:solidFill>
                <a:effectLst/>
                <a:latin typeface="+mn-lt"/>
                <a:ea typeface="+mn-ea"/>
                <a:cs typeface="+mn-cs"/>
              </a:rPr>
              <a:t>, where 2027 will serve as a year to balance, to have a total of 912 million euro in six years.</a:t>
            </a:r>
          </a:p>
          <a:p>
            <a:pPr marL="171450" lvl="0" indent="-171450">
              <a:buFont typeface="Wingdings" panose="05000000000000000000" pitchFamily="2" charset="2"/>
              <a:buChar char="Ø"/>
            </a:pP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a:t>
            </a:fld>
            <a:endParaRPr lang="en-GB"/>
          </a:p>
        </p:txBody>
      </p:sp>
    </p:spTree>
    <p:extLst>
      <p:ext uri="{BB962C8B-B14F-4D97-AF65-F5344CB8AC3E}">
        <p14:creationId xmlns:p14="http://schemas.microsoft.com/office/powerpoint/2010/main" val="1936113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30</a:t>
            </a:fld>
            <a:endParaRPr lang="en-GB"/>
          </a:p>
        </p:txBody>
      </p:sp>
    </p:spTree>
    <p:extLst>
      <p:ext uri="{BB962C8B-B14F-4D97-AF65-F5344CB8AC3E}">
        <p14:creationId xmlns:p14="http://schemas.microsoft.com/office/powerpoint/2010/main" val="3310786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r>
              <a:rPr lang="en-US" altLang="en-US" dirty="0" smtClean="0">
                <a:latin typeface="Arial" panose="020B0604020202020204" pitchFamily="34" charset="0"/>
              </a:rPr>
              <a:t>Closed, ongoing and forthcoming</a:t>
            </a:r>
          </a:p>
        </p:txBody>
      </p:sp>
      <p:sp>
        <p:nvSpPr>
          <p:cNvPr id="77828"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28663" indent="-279400">
              <a:defRPr sz="1200">
                <a:solidFill>
                  <a:srgbClr val="0F5494"/>
                </a:solidFill>
                <a:latin typeface="Verdana" panose="020B0604030504040204" pitchFamily="34" charset="0"/>
              </a:defRPr>
            </a:lvl2pPr>
            <a:lvl3pPr marL="1120775" indent="-223838">
              <a:defRPr sz="1200">
                <a:solidFill>
                  <a:srgbClr val="0F5494"/>
                </a:solidFill>
                <a:latin typeface="Verdana" panose="020B0604030504040204" pitchFamily="34" charset="0"/>
              </a:defRPr>
            </a:lvl3pPr>
            <a:lvl4pPr marL="1570038" indent="-223838">
              <a:defRPr sz="1200">
                <a:solidFill>
                  <a:srgbClr val="0F5494"/>
                </a:solidFill>
                <a:latin typeface="Verdana" panose="020B0604030504040204" pitchFamily="34" charset="0"/>
              </a:defRPr>
            </a:lvl4pPr>
            <a:lvl5pPr marL="2019300" indent="-223838">
              <a:defRPr sz="1200">
                <a:solidFill>
                  <a:srgbClr val="0F5494"/>
                </a:solidFill>
                <a:latin typeface="Verdana" panose="020B0604030504040204" pitchFamily="34" charset="0"/>
              </a:defRPr>
            </a:lvl5pPr>
            <a:lvl6pPr marL="2476500" indent="-223838" eaLnBrk="0" fontAlgn="base" hangingPunct="0">
              <a:spcBef>
                <a:spcPct val="0"/>
              </a:spcBef>
              <a:spcAft>
                <a:spcPct val="0"/>
              </a:spcAft>
              <a:defRPr sz="1200">
                <a:solidFill>
                  <a:srgbClr val="0F5494"/>
                </a:solidFill>
                <a:latin typeface="Verdana" panose="020B0604030504040204" pitchFamily="34" charset="0"/>
              </a:defRPr>
            </a:lvl6pPr>
            <a:lvl7pPr marL="2933700" indent="-223838" eaLnBrk="0" fontAlgn="base" hangingPunct="0">
              <a:spcBef>
                <a:spcPct val="0"/>
              </a:spcBef>
              <a:spcAft>
                <a:spcPct val="0"/>
              </a:spcAft>
              <a:defRPr sz="1200">
                <a:solidFill>
                  <a:srgbClr val="0F5494"/>
                </a:solidFill>
                <a:latin typeface="Verdana" panose="020B0604030504040204" pitchFamily="34" charset="0"/>
              </a:defRPr>
            </a:lvl7pPr>
            <a:lvl8pPr marL="3390900" indent="-223838" eaLnBrk="0" fontAlgn="base" hangingPunct="0">
              <a:spcBef>
                <a:spcPct val="0"/>
              </a:spcBef>
              <a:spcAft>
                <a:spcPct val="0"/>
              </a:spcAft>
              <a:defRPr sz="1200">
                <a:solidFill>
                  <a:srgbClr val="0F5494"/>
                </a:solidFill>
                <a:latin typeface="Verdana" panose="020B0604030504040204" pitchFamily="34" charset="0"/>
              </a:defRPr>
            </a:lvl8pPr>
            <a:lvl9pPr marL="3848100" indent="-223838" eaLnBrk="0" fontAlgn="base" hangingPunct="0">
              <a:spcBef>
                <a:spcPct val="0"/>
              </a:spcBef>
              <a:spcAft>
                <a:spcPct val="0"/>
              </a:spcAft>
              <a:defRPr sz="1200">
                <a:solidFill>
                  <a:srgbClr val="0F5494"/>
                </a:solidFill>
                <a:latin typeface="Verdana" panose="020B0604030504040204" pitchFamily="34" charset="0"/>
              </a:defRPr>
            </a:lvl9pPr>
          </a:lstStyle>
          <a:p>
            <a:fld id="{9F26839E-6E32-4B8A-9405-3A882B1E05BE}" type="slidenum">
              <a:rPr lang="en-GB" altLang="en-US" smtClean="0">
                <a:solidFill>
                  <a:schemeClr val="tx1"/>
                </a:solidFill>
                <a:latin typeface="Arial" panose="020B0604020202020204" pitchFamily="34" charset="0"/>
              </a:rPr>
              <a:pPr/>
              <a:t>31</a:t>
            </a:fld>
            <a:endParaRPr lang="en-GB" altLang="en-US" smtClean="0">
              <a:solidFill>
                <a:schemeClr val="tx1"/>
              </a:solidFill>
              <a:latin typeface="Arial" panose="020B0604020202020204" pitchFamily="34" charset="0"/>
            </a:endParaRPr>
          </a:p>
        </p:txBody>
      </p:sp>
    </p:spTree>
    <p:extLst>
      <p:ext uri="{BB962C8B-B14F-4D97-AF65-F5344CB8AC3E}">
        <p14:creationId xmlns:p14="http://schemas.microsoft.com/office/powerpoint/2010/main" val="261457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wish to apply, it is worth starting with</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32</a:t>
            </a:fld>
            <a:endParaRPr lang="en-GB"/>
          </a:p>
        </p:txBody>
      </p:sp>
    </p:spTree>
    <p:extLst>
      <p:ext uri="{BB962C8B-B14F-4D97-AF65-F5344CB8AC3E}">
        <p14:creationId xmlns:p14="http://schemas.microsoft.com/office/powerpoint/2010/main" val="3683935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dirty="0" smtClean="0">
                <a:latin typeface="Arial" panose="020B0604020202020204" pitchFamily="34" charset="0"/>
              </a:rPr>
              <a:t>The application</a:t>
            </a:r>
            <a:r>
              <a:rPr lang="en-US" altLang="en-US" baseline="0" dirty="0" smtClean="0">
                <a:latin typeface="Arial" panose="020B0604020202020204" pitchFamily="34" charset="0"/>
              </a:rPr>
              <a:t> for CERV programme calls consists of 3 main parts: A, B and C, and also of a number of annexes.</a:t>
            </a:r>
            <a:endParaRPr lang="en-US" altLang="en-US" dirty="0" smtClean="0">
              <a:latin typeface="Arial" panose="020B0604020202020204" pitchFamily="34" charset="0"/>
            </a:endParaRPr>
          </a:p>
        </p:txBody>
      </p:sp>
      <p:sp>
        <p:nvSpPr>
          <p:cNvPr id="4710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8663" indent="-279400">
              <a:spcBef>
                <a:spcPct val="30000"/>
              </a:spcBef>
              <a:defRPr sz="1200">
                <a:solidFill>
                  <a:schemeClr val="tx1"/>
                </a:solidFill>
                <a:latin typeface="Arial" panose="020B0604020202020204" pitchFamily="34" charset="0"/>
              </a:defRPr>
            </a:lvl2pPr>
            <a:lvl3pPr marL="1120775" indent="-223838">
              <a:spcBef>
                <a:spcPct val="30000"/>
              </a:spcBef>
              <a:defRPr sz="1200">
                <a:solidFill>
                  <a:schemeClr val="tx1"/>
                </a:solidFill>
                <a:latin typeface="Arial" panose="020B0604020202020204" pitchFamily="34" charset="0"/>
              </a:defRPr>
            </a:lvl3pPr>
            <a:lvl4pPr marL="1570038" indent="-223838">
              <a:spcBef>
                <a:spcPct val="30000"/>
              </a:spcBef>
              <a:defRPr sz="1200">
                <a:solidFill>
                  <a:schemeClr val="tx1"/>
                </a:solidFill>
                <a:latin typeface="Arial" panose="020B0604020202020204" pitchFamily="34" charset="0"/>
              </a:defRPr>
            </a:lvl4pPr>
            <a:lvl5pPr marL="2019300" indent="-223838">
              <a:spcBef>
                <a:spcPct val="30000"/>
              </a:spcBef>
              <a:defRPr sz="1200">
                <a:solidFill>
                  <a:schemeClr val="tx1"/>
                </a:solidFill>
                <a:latin typeface="Arial" panose="020B0604020202020204" pitchFamily="34" charset="0"/>
              </a:defRPr>
            </a:lvl5pPr>
            <a:lvl6pPr marL="2476500" indent="-223838" eaLnBrk="0" fontAlgn="base" hangingPunct="0">
              <a:spcBef>
                <a:spcPct val="30000"/>
              </a:spcBef>
              <a:spcAft>
                <a:spcPct val="0"/>
              </a:spcAft>
              <a:defRPr sz="1200">
                <a:solidFill>
                  <a:schemeClr val="tx1"/>
                </a:solidFill>
                <a:latin typeface="Arial" panose="020B0604020202020204" pitchFamily="34" charset="0"/>
              </a:defRPr>
            </a:lvl6pPr>
            <a:lvl7pPr marL="2933700" indent="-223838" eaLnBrk="0" fontAlgn="base" hangingPunct="0">
              <a:spcBef>
                <a:spcPct val="30000"/>
              </a:spcBef>
              <a:spcAft>
                <a:spcPct val="0"/>
              </a:spcAft>
              <a:defRPr sz="1200">
                <a:solidFill>
                  <a:schemeClr val="tx1"/>
                </a:solidFill>
                <a:latin typeface="Arial" panose="020B0604020202020204" pitchFamily="34" charset="0"/>
              </a:defRPr>
            </a:lvl7pPr>
            <a:lvl8pPr marL="3390900" indent="-223838" eaLnBrk="0" fontAlgn="base" hangingPunct="0">
              <a:spcBef>
                <a:spcPct val="30000"/>
              </a:spcBef>
              <a:spcAft>
                <a:spcPct val="0"/>
              </a:spcAft>
              <a:defRPr sz="1200">
                <a:solidFill>
                  <a:schemeClr val="tx1"/>
                </a:solidFill>
                <a:latin typeface="Arial" panose="020B0604020202020204" pitchFamily="34" charset="0"/>
              </a:defRPr>
            </a:lvl8pPr>
            <a:lvl9pPr marL="3848100" indent="-2238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82EF14-CA81-48E7-B6A2-93D56299A80C}" type="slidenum">
              <a:rPr lang="en-GB" altLang="en-US" smtClean="0"/>
              <a:pPr>
                <a:spcBef>
                  <a:spcPct val="0"/>
                </a:spcBef>
              </a:pPr>
              <a:t>33</a:t>
            </a:fld>
            <a:endParaRPr lang="en-GB" altLang="en-US" smtClean="0"/>
          </a:p>
        </p:txBody>
      </p:sp>
    </p:spTree>
    <p:extLst>
      <p:ext uri="{BB962C8B-B14F-4D97-AF65-F5344CB8AC3E}">
        <p14:creationId xmlns:p14="http://schemas.microsoft.com/office/powerpoint/2010/main" val="3112490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pPr marL="0" indent="0">
              <a:spcBef>
                <a:spcPts val="600"/>
              </a:spcBef>
              <a:spcAft>
                <a:spcPts val="600"/>
              </a:spcAft>
              <a:buClr>
                <a:schemeClr val="accent6">
                  <a:lumMod val="60000"/>
                  <a:lumOff val="40000"/>
                </a:schemeClr>
              </a:buClr>
              <a:buNone/>
              <a:defRPr/>
            </a:pPr>
            <a:r>
              <a:rPr lang="en-GB" sz="1200" dirty="0" smtClean="0">
                <a:solidFill>
                  <a:srgbClr val="002060"/>
                </a:solidFill>
              </a:rPr>
              <a:t>The main elements of the part B are the one</a:t>
            </a:r>
            <a:r>
              <a:rPr lang="en-GB" sz="1200" baseline="0" dirty="0" smtClean="0">
                <a:solidFill>
                  <a:srgbClr val="002060"/>
                </a:solidFill>
              </a:rPr>
              <a:t> on the screen</a:t>
            </a:r>
            <a:r>
              <a:rPr lang="en-GB" sz="1200" dirty="0" smtClean="0">
                <a:solidFill>
                  <a:srgbClr val="002060"/>
                </a:solidFill>
              </a:rPr>
              <a:t>.</a:t>
            </a:r>
          </a:p>
          <a:p>
            <a:pPr marL="0" indent="0">
              <a:spcBef>
                <a:spcPts val="600"/>
              </a:spcBef>
              <a:spcAft>
                <a:spcPts val="600"/>
              </a:spcAft>
              <a:buClr>
                <a:schemeClr val="accent6">
                  <a:lumMod val="60000"/>
                  <a:lumOff val="40000"/>
                </a:schemeClr>
              </a:buClr>
              <a:buNone/>
              <a:defRPr/>
            </a:pPr>
            <a:r>
              <a:rPr lang="en-GB" sz="1200" dirty="0" smtClean="0">
                <a:solidFill>
                  <a:srgbClr val="002060"/>
                </a:solidFill>
              </a:rPr>
              <a:t>The sections of the application of the part B are cross-referenced here with the award criteria.</a:t>
            </a:r>
          </a:p>
          <a:p>
            <a:pPr marL="0" indent="0">
              <a:spcBef>
                <a:spcPts val="600"/>
              </a:spcBef>
              <a:spcAft>
                <a:spcPts val="600"/>
              </a:spcAft>
              <a:buClr>
                <a:schemeClr val="accent6">
                  <a:lumMod val="60000"/>
                  <a:lumOff val="40000"/>
                </a:schemeClr>
              </a:buClr>
              <a:buNone/>
              <a:defRPr/>
            </a:pPr>
            <a:endParaRPr lang="en-GB" sz="1200" dirty="0" smtClean="0">
              <a:solidFill>
                <a:srgbClr val="002060"/>
              </a:solidFill>
            </a:endParaRPr>
          </a:p>
          <a:p>
            <a:pPr marL="0" indent="0">
              <a:spcBef>
                <a:spcPts val="600"/>
              </a:spcBef>
              <a:spcAft>
                <a:spcPts val="600"/>
              </a:spcAft>
              <a:buClr>
                <a:schemeClr val="accent6">
                  <a:lumMod val="60000"/>
                  <a:lumOff val="40000"/>
                </a:schemeClr>
              </a:buClr>
              <a:buNone/>
              <a:defRPr/>
            </a:pPr>
            <a:r>
              <a:rPr lang="en-GB" sz="1200" dirty="0" smtClean="0">
                <a:solidFill>
                  <a:srgbClr val="002060"/>
                </a:solidFill>
              </a:rPr>
              <a:t>[Human effort per month: as </a:t>
            </a:r>
            <a:r>
              <a:rPr lang="en-GB" altLang="en-US" sz="1200" dirty="0" smtClean="0">
                <a:solidFill>
                  <a:srgbClr val="002060"/>
                </a:solidFill>
              </a:rPr>
              <a:t>1 year = 12 months = 220 working days, therefore 18.33 working days per month.</a:t>
            </a:r>
          </a:p>
          <a:p>
            <a:pPr marL="0" indent="0">
              <a:spcBef>
                <a:spcPts val="600"/>
              </a:spcBef>
              <a:spcAft>
                <a:spcPts val="600"/>
              </a:spcAft>
              <a:buClr>
                <a:schemeClr val="accent6">
                  <a:lumMod val="60000"/>
                  <a:lumOff val="40000"/>
                </a:schemeClr>
              </a:buClr>
              <a:buNone/>
              <a:defRPr/>
            </a:pPr>
            <a:endParaRPr lang="en-GB" altLang="en-US" sz="1200" dirty="0" smtClean="0">
              <a:solidFill>
                <a:srgbClr val="002060"/>
              </a:solidFill>
            </a:endParaRPr>
          </a:p>
          <a:p>
            <a:pPr marL="0" marR="0" lvl="0" indent="0" algn="l" defTabSz="914400" rtl="0" eaLnBrk="1" fontAlgn="auto" latinLnBrk="0" hangingPunct="1">
              <a:lnSpc>
                <a:spcPct val="100000"/>
              </a:lnSpc>
              <a:spcBef>
                <a:spcPts val="600"/>
              </a:spcBef>
              <a:spcAft>
                <a:spcPts val="600"/>
              </a:spcAft>
              <a:buClr>
                <a:schemeClr val="accent6">
                  <a:lumMod val="60000"/>
                  <a:lumOff val="40000"/>
                </a:schemeClr>
              </a:buClr>
              <a:buSzTx/>
              <a:buFontTx/>
              <a:buNone/>
              <a:tabLst/>
              <a:defRPr/>
            </a:pPr>
            <a:r>
              <a:rPr lang="en-GB" altLang="en-US" sz="1200" dirty="0" smtClean="0">
                <a:solidFill>
                  <a:srgbClr val="002060"/>
                </a:solidFill>
              </a:rPr>
              <a:t>e.g. </a:t>
            </a:r>
            <a:r>
              <a:rPr lang="en-GB" sz="1200" kern="1200" dirty="0" smtClean="0">
                <a:solidFill>
                  <a:schemeClr val="tx1"/>
                </a:solidFill>
                <a:effectLst/>
                <a:latin typeface="+mn-lt"/>
                <a:ea typeface="+mn-ea"/>
                <a:cs typeface="+mn-cs"/>
              </a:rPr>
              <a:t>one year of full time employment of one staff member = 12 person-months, so 24 full working days for one person = </a:t>
            </a:r>
            <a:r>
              <a:rPr lang="en-US" altLang="en-US" sz="1200" dirty="0" smtClean="0">
                <a:solidFill>
                  <a:srgbClr val="002060"/>
                </a:solidFill>
              </a:rPr>
              <a:t>24/18.33 = </a:t>
            </a:r>
            <a:r>
              <a:rPr lang="en-GB" sz="1200" kern="1200" dirty="0" smtClean="0">
                <a:solidFill>
                  <a:schemeClr val="tx1"/>
                </a:solidFill>
                <a:effectLst/>
                <a:latin typeface="+mn-lt"/>
                <a:ea typeface="+mn-ea"/>
                <a:cs typeface="+mn-cs"/>
              </a:rPr>
              <a:t>1.31 person-months</a:t>
            </a:r>
          </a:p>
          <a:p>
            <a:pPr marL="0" indent="0">
              <a:spcBef>
                <a:spcPts val="600"/>
              </a:spcBef>
              <a:spcAft>
                <a:spcPts val="600"/>
              </a:spcAft>
              <a:buClr>
                <a:schemeClr val="accent6">
                  <a:lumMod val="60000"/>
                  <a:lumOff val="40000"/>
                </a:schemeClr>
              </a:buClr>
              <a:buNone/>
              <a:defRPr/>
            </a:pPr>
            <a:endParaRPr lang="en-GB" altLang="en-US" sz="1200" dirty="0" smtClean="0">
              <a:solidFill>
                <a:srgbClr val="002060"/>
              </a:solidFill>
            </a:endParaRPr>
          </a:p>
          <a:p>
            <a:pPr marL="0" indent="0">
              <a:spcBef>
                <a:spcPts val="600"/>
              </a:spcBef>
              <a:spcAft>
                <a:spcPts val="600"/>
              </a:spcAft>
              <a:buClr>
                <a:schemeClr val="accent6">
                  <a:lumMod val="60000"/>
                  <a:lumOff val="40000"/>
                </a:schemeClr>
              </a:buClr>
              <a:buNone/>
              <a:defRPr/>
            </a:pPr>
            <a:r>
              <a:rPr lang="en-US" sz="1200" dirty="0" smtClean="0">
                <a:solidFill>
                  <a:srgbClr val="002060"/>
                </a:solidFill>
              </a:rPr>
              <a:t>e.g. each of the three partners employs a project manager working half of their time on the project for its entire duration of two years </a:t>
            </a:r>
            <a:r>
              <a:rPr lang="en-US" sz="1200" dirty="0" smtClean="0">
                <a:solidFill>
                  <a:srgbClr val="002060"/>
                </a:solidFill>
                <a:sym typeface="Wingdings" panose="05000000000000000000" pitchFamily="2" charset="2"/>
              </a:rPr>
              <a:t> 3 people working 6 months every year on the project = 12 person months per project partner  a total of 36 person months.]</a:t>
            </a:r>
            <a:endParaRPr lang="en-GB" sz="1200" dirty="0" smtClean="0">
              <a:solidFill>
                <a:srgbClr val="002060"/>
              </a:solidFill>
            </a:endParaRPr>
          </a:p>
          <a:p>
            <a:endParaRPr lang="en-GB" altLang="en-US" dirty="0" smtClean="0">
              <a:latin typeface="Arial" panose="020B0604020202020204" pitchFamily="34" charset="0"/>
            </a:endParaRPr>
          </a:p>
        </p:txBody>
      </p:sp>
      <p:sp>
        <p:nvSpPr>
          <p:cNvPr id="49156"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28663" indent="-279400">
              <a:defRPr sz="1200">
                <a:solidFill>
                  <a:srgbClr val="0F5494"/>
                </a:solidFill>
                <a:latin typeface="Verdana" panose="020B0604030504040204" pitchFamily="34" charset="0"/>
              </a:defRPr>
            </a:lvl2pPr>
            <a:lvl3pPr marL="1120775" indent="-223838">
              <a:defRPr sz="1200">
                <a:solidFill>
                  <a:srgbClr val="0F5494"/>
                </a:solidFill>
                <a:latin typeface="Verdana" panose="020B0604030504040204" pitchFamily="34" charset="0"/>
              </a:defRPr>
            </a:lvl3pPr>
            <a:lvl4pPr marL="1570038" indent="-223838">
              <a:defRPr sz="1200">
                <a:solidFill>
                  <a:srgbClr val="0F5494"/>
                </a:solidFill>
                <a:latin typeface="Verdana" panose="020B0604030504040204" pitchFamily="34" charset="0"/>
              </a:defRPr>
            </a:lvl4pPr>
            <a:lvl5pPr marL="2019300" indent="-223838">
              <a:defRPr sz="1200">
                <a:solidFill>
                  <a:srgbClr val="0F5494"/>
                </a:solidFill>
                <a:latin typeface="Verdana" panose="020B0604030504040204" pitchFamily="34" charset="0"/>
              </a:defRPr>
            </a:lvl5pPr>
            <a:lvl6pPr marL="2476500" indent="-223838" eaLnBrk="0" fontAlgn="base" hangingPunct="0">
              <a:spcBef>
                <a:spcPct val="0"/>
              </a:spcBef>
              <a:spcAft>
                <a:spcPct val="0"/>
              </a:spcAft>
              <a:defRPr sz="1200">
                <a:solidFill>
                  <a:srgbClr val="0F5494"/>
                </a:solidFill>
                <a:latin typeface="Verdana" panose="020B0604030504040204" pitchFamily="34" charset="0"/>
              </a:defRPr>
            </a:lvl6pPr>
            <a:lvl7pPr marL="2933700" indent="-223838" eaLnBrk="0" fontAlgn="base" hangingPunct="0">
              <a:spcBef>
                <a:spcPct val="0"/>
              </a:spcBef>
              <a:spcAft>
                <a:spcPct val="0"/>
              </a:spcAft>
              <a:defRPr sz="1200">
                <a:solidFill>
                  <a:srgbClr val="0F5494"/>
                </a:solidFill>
                <a:latin typeface="Verdana" panose="020B0604030504040204" pitchFamily="34" charset="0"/>
              </a:defRPr>
            </a:lvl7pPr>
            <a:lvl8pPr marL="3390900" indent="-223838" eaLnBrk="0" fontAlgn="base" hangingPunct="0">
              <a:spcBef>
                <a:spcPct val="0"/>
              </a:spcBef>
              <a:spcAft>
                <a:spcPct val="0"/>
              </a:spcAft>
              <a:defRPr sz="1200">
                <a:solidFill>
                  <a:srgbClr val="0F5494"/>
                </a:solidFill>
                <a:latin typeface="Verdana" panose="020B0604030504040204" pitchFamily="34" charset="0"/>
              </a:defRPr>
            </a:lvl8pPr>
            <a:lvl9pPr marL="3848100" indent="-223838" eaLnBrk="0" fontAlgn="base" hangingPunct="0">
              <a:spcBef>
                <a:spcPct val="0"/>
              </a:spcBef>
              <a:spcAft>
                <a:spcPct val="0"/>
              </a:spcAft>
              <a:defRPr sz="1200">
                <a:solidFill>
                  <a:srgbClr val="0F5494"/>
                </a:solidFill>
                <a:latin typeface="Verdana" panose="020B0604030504040204" pitchFamily="34" charset="0"/>
              </a:defRPr>
            </a:lvl9pPr>
          </a:lstStyle>
          <a:p>
            <a:fld id="{5886E5B8-7F65-47C0-9E7C-A009E2DC81C7}" type="slidenum">
              <a:rPr lang="en-GB" altLang="en-US" smtClean="0">
                <a:solidFill>
                  <a:schemeClr val="tx1"/>
                </a:solidFill>
                <a:latin typeface="Arial" panose="020B0604020202020204" pitchFamily="34" charset="0"/>
              </a:rPr>
              <a:pPr/>
              <a:t>34</a:t>
            </a:fld>
            <a:endParaRPr lang="en-GB" altLang="en-US" smtClean="0">
              <a:solidFill>
                <a:schemeClr val="tx1"/>
              </a:solidFill>
              <a:latin typeface="Arial" panose="020B0604020202020204" pitchFamily="34" charset="0"/>
            </a:endParaRPr>
          </a:p>
        </p:txBody>
      </p:sp>
    </p:spTree>
    <p:extLst>
      <p:ext uri="{BB962C8B-B14F-4D97-AF65-F5344CB8AC3E}">
        <p14:creationId xmlns:p14="http://schemas.microsoft.com/office/powerpoint/2010/main" val="1244847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US" sz="1200" i="1" kern="1200" dirty="0" smtClean="0">
                <a:solidFill>
                  <a:schemeClr val="tx1"/>
                </a:solidFill>
                <a:effectLst/>
                <a:latin typeface="+mn-lt"/>
                <a:ea typeface="+mn-ea"/>
                <a:cs typeface="+mn-cs"/>
              </a:rPr>
              <a:t>There are two points</a:t>
            </a:r>
            <a:r>
              <a:rPr lang="en-US" sz="1200" i="1" kern="1200" baseline="0" dirty="0" smtClean="0">
                <a:solidFill>
                  <a:schemeClr val="tx1"/>
                </a:solidFill>
                <a:effectLst/>
                <a:latin typeface="+mn-lt"/>
                <a:ea typeface="+mn-ea"/>
                <a:cs typeface="+mn-cs"/>
              </a:rPr>
              <a:t> that are important to mention. The first of them: the importance to consider gender perspective throughout the application.</a:t>
            </a:r>
          </a:p>
          <a:p>
            <a:r>
              <a:rPr lang="en-US" sz="1200" i="1" kern="1200" baseline="0" dirty="0" smtClean="0">
                <a:solidFill>
                  <a:schemeClr val="tx1"/>
                </a:solidFill>
                <a:effectLst/>
                <a:latin typeface="+mn-lt"/>
                <a:ea typeface="+mn-ea"/>
                <a:cs typeface="+mn-cs"/>
              </a:rPr>
              <a:t>This is also specifically requested at different parts of the application, for example in the part on …</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Example: The needs assessment should incorporate </a:t>
            </a:r>
            <a:r>
              <a:rPr lang="en-US" sz="1200" b="1" i="1" kern="1200" dirty="0" smtClean="0">
                <a:solidFill>
                  <a:schemeClr val="tx1"/>
                </a:solidFill>
                <a:effectLst/>
                <a:latin typeface="+mn-lt"/>
                <a:ea typeface="+mn-ea"/>
                <a:cs typeface="+mn-cs"/>
              </a:rPr>
              <a:t>gender equality issues </a:t>
            </a:r>
            <a:r>
              <a:rPr lang="en-US" sz="1200" i="1" kern="1200" dirty="0" smtClean="0">
                <a:solidFill>
                  <a:schemeClr val="tx1"/>
                </a:solidFill>
                <a:effectLst/>
                <a:latin typeface="+mn-lt"/>
                <a:ea typeface="+mn-ea"/>
                <a:cs typeface="+mn-cs"/>
              </a:rPr>
              <a:t>and non-discrimination considerations that identify the differences between and among women and men, girls and boys, in terms of their relative position in society and the distribution of resources, opportunities, constraints and power in a given context. The data supporting the needs assessment should be disaggregated by sex, as well as age or disability, whenever possible.  </a:t>
            </a:r>
            <a:r>
              <a:rPr lang="en-GB" sz="1200" i="1" kern="1200" dirty="0" smtClean="0">
                <a:solidFill>
                  <a:schemeClr val="tx1"/>
                </a:solidFill>
                <a:effectLst/>
                <a:latin typeface="+mn-lt"/>
                <a:ea typeface="+mn-ea"/>
                <a:cs typeface="+mn-cs"/>
              </a:rPr>
              <a:t>You can refer to existing research, studies and previous projects that already demonstrate the need for action. </a:t>
            </a:r>
            <a:endParaRPr lang="fr-B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gender-balanced representation in the composition of project teams and staff performing the action.</a:t>
            </a:r>
          </a:p>
          <a:p>
            <a:endParaRPr lang="en-GB" altLang="en-US"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monitoring and evaluation strategy should also incorporate gender and non-discrimination considerations in order to measure changes and assess impact on gender equality issues. The indicators should be gender responsive so that they can measure gender equality changes over time. For instance, a gender responsive indicator can measure the increase in women’s rate of employment or </a:t>
            </a:r>
            <a:r>
              <a:rPr lang="en-US" sz="1200" i="1" kern="1200" dirty="0" smtClean="0">
                <a:solidFill>
                  <a:schemeClr val="tx1"/>
                </a:solidFill>
                <a:effectLst/>
                <a:latin typeface="+mn-lt"/>
                <a:ea typeface="+mn-ea"/>
                <a:cs typeface="+mn-cs"/>
              </a:rPr>
              <a:t>changes</a:t>
            </a:r>
            <a:r>
              <a:rPr lang="en-GB" sz="1200" i="1" kern="1200" dirty="0" smtClean="0">
                <a:solidFill>
                  <a:schemeClr val="tx1"/>
                </a:solidFill>
                <a:effectLst/>
                <a:latin typeface="+mn-lt"/>
                <a:ea typeface="+mn-ea"/>
                <a:cs typeface="+mn-cs"/>
              </a:rPr>
              <a:t> in social attitudes towards gender roles in work-life balance. The evaluation should be participatory and inclusive to all stakeholders, ensuring that women’s and men’s voices are prevalent throughout the entire evaluation process</a:t>
            </a:r>
          </a:p>
          <a:p>
            <a:endParaRPr lang="en-GB" altLang="en-US"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risk management strategy should also incorporate risk mitigation measures that redress any gender inequalities and multiple discriminatory effects in project implementation. For instance, to ensure full participation of target groups in project activities, gender, age or disability-specific constrains should be taken into </a:t>
            </a:r>
            <a:r>
              <a:rPr lang="en-GB" sz="1200" i="1" kern="1200" dirty="0" err="1" smtClean="0">
                <a:solidFill>
                  <a:schemeClr val="tx1"/>
                </a:solidFill>
                <a:effectLst/>
                <a:latin typeface="+mn-lt"/>
                <a:ea typeface="+mn-ea"/>
                <a:cs typeface="+mn-cs"/>
              </a:rPr>
              <a:t>acount</a:t>
            </a:r>
            <a:r>
              <a:rPr lang="en-GB" sz="1200" i="1" kern="1200" dirty="0" smtClean="0">
                <a:solidFill>
                  <a:schemeClr val="tx1"/>
                </a:solidFill>
                <a:effectLst/>
                <a:latin typeface="+mn-lt"/>
                <a:ea typeface="+mn-ea"/>
                <a:cs typeface="+mn-cs"/>
              </a:rPr>
              <a:t>. The target groups may face more than one barrier to access project activities (accessibility barriers; language barriers, </a:t>
            </a:r>
            <a:r>
              <a:rPr lang="en-GB" sz="1200" i="1" kern="1200" dirty="0" err="1" smtClean="0">
                <a:solidFill>
                  <a:schemeClr val="tx1"/>
                </a:solidFill>
                <a:effectLst/>
                <a:latin typeface="+mn-lt"/>
                <a:ea typeface="+mn-ea"/>
                <a:cs typeface="+mn-cs"/>
              </a:rPr>
              <a:t>availibility</a:t>
            </a:r>
            <a:r>
              <a:rPr lang="en-GB" sz="1200" i="1" kern="1200" dirty="0" smtClean="0">
                <a:solidFill>
                  <a:schemeClr val="tx1"/>
                </a:solidFill>
                <a:effectLst/>
                <a:latin typeface="+mn-lt"/>
                <a:ea typeface="+mn-ea"/>
                <a:cs typeface="+mn-cs"/>
              </a:rPr>
              <a:t> of childcare provision, </a:t>
            </a:r>
            <a:r>
              <a:rPr lang="en-GB" sz="1200" i="1" kern="1200" dirty="0" err="1" smtClean="0">
                <a:solidFill>
                  <a:schemeClr val="tx1"/>
                </a:solidFill>
                <a:effectLst/>
                <a:latin typeface="+mn-lt"/>
                <a:ea typeface="+mn-ea"/>
                <a:cs typeface="+mn-cs"/>
              </a:rPr>
              <a:t>etc</a:t>
            </a:r>
            <a:r>
              <a:rPr lang="en-GB" sz="1200" i="1" kern="1200" dirty="0" smtClean="0">
                <a:solidFill>
                  <a:schemeClr val="tx1"/>
                </a:solidFill>
                <a:effectLst/>
                <a:latin typeface="+mn-lt"/>
                <a:ea typeface="+mn-ea"/>
                <a:cs typeface="+mn-cs"/>
              </a:rPr>
              <a:t> ). </a:t>
            </a:r>
          </a:p>
          <a:p>
            <a:endParaRPr lang="en-GB" altLang="en-US"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How will the activities contribute to the promotion and advancement of gender equality and non-discrimination mainstreaming?</a:t>
            </a:r>
          </a:p>
          <a:p>
            <a:endParaRPr lang="en-GB" altLang="en-US"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Communication and dissemination activities should also contribute to the promotion of gender equality and non-discrimination. Communication materials should use gender inclusive language and positive visual representations. E.g.: When developing videos or leaflets ensure that women and men, in all their diversity, are equally represented in</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a</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non-stereotypical fashion and portrayed in active empowered roles. In addition, consider using communication channels that they are accessible to general audience, in particular to persons with disabilities, or people from marginalised groups.</a:t>
            </a:r>
          </a:p>
          <a:p>
            <a:endParaRPr lang="en-GB" alt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effectLst/>
                <a:latin typeface="+mn-lt"/>
                <a:ea typeface="+mn-ea"/>
                <a:cs typeface="+mn-cs"/>
              </a:rPr>
              <a:t>Describe how you will ensure gender and non-discrimination mainstreaming in the project cycle. This means integrating gender equality and non-discrimination considerations in the design, implementation, monitoring and evaluation of project activities. Projects activities should be pro-active and contribute to the equal empowerment of women and men, girls and boys, in all their diversity, and ensure that they achieve their full potential, enjoy the same rights and opportunities. Gender and non-discrimination mainstreaming are a key mechanism for achieving gender equality and combating multiple and intersecting discrimination. In the delivery of project activities gender mainstreaming shall be ensured by systematically monitoring access, participation, and benefits among different genders, and by incorporating remedial action that redresses any gender inequalities and discriminatory effects in implementation of planned activities. The activities shall also seek to reduce levels of discrimination suffered by particular groups (as well as those at risk of multiple discrimination) and to improve equality outcomes for individuals.</a:t>
            </a:r>
            <a:endParaRPr lang="fr-BE" sz="1200" kern="1200" dirty="0" smtClean="0">
              <a:solidFill>
                <a:schemeClr val="tx1"/>
              </a:solidFill>
              <a:effectLst/>
              <a:latin typeface="+mn-lt"/>
              <a:ea typeface="+mn-ea"/>
              <a:cs typeface="+mn-cs"/>
            </a:endParaRPr>
          </a:p>
          <a:p>
            <a:endParaRPr lang="en-GB" altLang="en-US" dirty="0" smtClean="0">
              <a:latin typeface="Arial" panose="020B0604020202020204" pitchFamily="34" charset="0"/>
            </a:endParaRPr>
          </a:p>
        </p:txBody>
      </p:sp>
      <p:sp>
        <p:nvSpPr>
          <p:cNvPr id="49156"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28663" indent="-279400">
              <a:defRPr sz="1200">
                <a:solidFill>
                  <a:srgbClr val="0F5494"/>
                </a:solidFill>
                <a:latin typeface="Verdana" panose="020B0604030504040204" pitchFamily="34" charset="0"/>
              </a:defRPr>
            </a:lvl2pPr>
            <a:lvl3pPr marL="1120775" indent="-223838">
              <a:defRPr sz="1200">
                <a:solidFill>
                  <a:srgbClr val="0F5494"/>
                </a:solidFill>
                <a:latin typeface="Verdana" panose="020B0604030504040204" pitchFamily="34" charset="0"/>
              </a:defRPr>
            </a:lvl3pPr>
            <a:lvl4pPr marL="1570038" indent="-223838">
              <a:defRPr sz="1200">
                <a:solidFill>
                  <a:srgbClr val="0F5494"/>
                </a:solidFill>
                <a:latin typeface="Verdana" panose="020B0604030504040204" pitchFamily="34" charset="0"/>
              </a:defRPr>
            </a:lvl4pPr>
            <a:lvl5pPr marL="2019300" indent="-223838">
              <a:defRPr sz="1200">
                <a:solidFill>
                  <a:srgbClr val="0F5494"/>
                </a:solidFill>
                <a:latin typeface="Verdana" panose="020B0604030504040204" pitchFamily="34" charset="0"/>
              </a:defRPr>
            </a:lvl5pPr>
            <a:lvl6pPr marL="2476500" indent="-223838" eaLnBrk="0" fontAlgn="base" hangingPunct="0">
              <a:spcBef>
                <a:spcPct val="0"/>
              </a:spcBef>
              <a:spcAft>
                <a:spcPct val="0"/>
              </a:spcAft>
              <a:defRPr sz="1200">
                <a:solidFill>
                  <a:srgbClr val="0F5494"/>
                </a:solidFill>
                <a:latin typeface="Verdana" panose="020B0604030504040204" pitchFamily="34" charset="0"/>
              </a:defRPr>
            </a:lvl6pPr>
            <a:lvl7pPr marL="2933700" indent="-223838" eaLnBrk="0" fontAlgn="base" hangingPunct="0">
              <a:spcBef>
                <a:spcPct val="0"/>
              </a:spcBef>
              <a:spcAft>
                <a:spcPct val="0"/>
              </a:spcAft>
              <a:defRPr sz="1200">
                <a:solidFill>
                  <a:srgbClr val="0F5494"/>
                </a:solidFill>
                <a:latin typeface="Verdana" panose="020B0604030504040204" pitchFamily="34" charset="0"/>
              </a:defRPr>
            </a:lvl7pPr>
            <a:lvl8pPr marL="3390900" indent="-223838" eaLnBrk="0" fontAlgn="base" hangingPunct="0">
              <a:spcBef>
                <a:spcPct val="0"/>
              </a:spcBef>
              <a:spcAft>
                <a:spcPct val="0"/>
              </a:spcAft>
              <a:defRPr sz="1200">
                <a:solidFill>
                  <a:srgbClr val="0F5494"/>
                </a:solidFill>
                <a:latin typeface="Verdana" panose="020B0604030504040204" pitchFamily="34" charset="0"/>
              </a:defRPr>
            </a:lvl8pPr>
            <a:lvl9pPr marL="3848100" indent="-223838" eaLnBrk="0" fontAlgn="base" hangingPunct="0">
              <a:spcBef>
                <a:spcPct val="0"/>
              </a:spcBef>
              <a:spcAft>
                <a:spcPct val="0"/>
              </a:spcAft>
              <a:defRPr sz="1200">
                <a:solidFill>
                  <a:srgbClr val="0F5494"/>
                </a:solidFill>
                <a:latin typeface="Verdana" panose="020B0604030504040204" pitchFamily="34" charset="0"/>
              </a:defRPr>
            </a:lvl9pPr>
          </a:lstStyle>
          <a:p>
            <a:fld id="{5886E5B8-7F65-47C0-9E7C-A009E2DC81C7}" type="slidenum">
              <a:rPr lang="en-GB" altLang="en-US" smtClean="0">
                <a:solidFill>
                  <a:schemeClr val="tx1"/>
                </a:solidFill>
                <a:latin typeface="Arial" panose="020B0604020202020204" pitchFamily="34" charset="0"/>
              </a:rPr>
              <a:pPr/>
              <a:t>35</a:t>
            </a:fld>
            <a:endParaRPr lang="en-GB" altLang="en-US" smtClean="0">
              <a:solidFill>
                <a:schemeClr val="tx1"/>
              </a:solidFill>
              <a:latin typeface="Arial" panose="020B0604020202020204" pitchFamily="34" charset="0"/>
            </a:endParaRPr>
          </a:p>
        </p:txBody>
      </p:sp>
    </p:spTree>
    <p:extLst>
      <p:ext uri="{BB962C8B-B14F-4D97-AF65-F5344CB8AC3E}">
        <p14:creationId xmlns:p14="http://schemas.microsoft.com/office/powerpoint/2010/main" val="4035487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p:spPr>
        <p:txBody>
          <a:bodyPr/>
          <a:lstStyle/>
          <a:p>
            <a:r>
              <a:rPr lang="en-GB" altLang="en-US" dirty="0" smtClean="0">
                <a:latin typeface="Arial" panose="020B0604020202020204" pitchFamily="34" charset="0"/>
              </a:rPr>
              <a:t>EU values are at the heart of CERV programme</a:t>
            </a:r>
          </a:p>
          <a:p>
            <a:r>
              <a:rPr lang="en-GB" altLang="en-US" dirty="0" smtClean="0">
                <a:latin typeface="Arial" panose="020B0604020202020204" pitchFamily="34" charset="0"/>
              </a:rPr>
              <a:t>First of all, ‘adherence to EU values’ is part of Eligibility criteria for all calls: </a:t>
            </a:r>
            <a:r>
              <a:rPr lang="fr-BE" dirty="0" smtClean="0"/>
              <a:t>Projects must </a:t>
            </a:r>
            <a:r>
              <a:rPr lang="fr-BE" dirty="0" err="1" smtClean="0"/>
              <a:t>comply</a:t>
            </a:r>
            <a:r>
              <a:rPr lang="fr-BE" dirty="0" smtClean="0"/>
              <a:t> </a:t>
            </a:r>
            <a:r>
              <a:rPr lang="fr-BE" dirty="0" err="1" smtClean="0"/>
              <a:t>with</a:t>
            </a:r>
            <a:r>
              <a:rPr lang="fr-BE" dirty="0" smtClean="0"/>
              <a:t>: </a:t>
            </a:r>
            <a:r>
              <a:rPr lang="en-US" dirty="0" smtClean="0"/>
              <a:t>EU values based on Article 2 of the Treaty on the European Union and Article 21 of the EU Charter of Fundamental Rights</a:t>
            </a:r>
          </a:p>
          <a:p>
            <a:endParaRPr lang="en-US" altLang="en-US" dirty="0" smtClean="0">
              <a:latin typeface="Arial" panose="020B0604020202020204" pitchFamily="34" charset="0"/>
            </a:endParaRPr>
          </a:p>
          <a:p>
            <a:r>
              <a:rPr lang="en-US" altLang="en-US" dirty="0" smtClean="0">
                <a:latin typeface="Arial" panose="020B0604020202020204" pitchFamily="34" charset="0"/>
              </a:rPr>
              <a:t>Secondly, in the application Part B, section 5.1, the applicants are asked to </a:t>
            </a:r>
            <a:r>
              <a:rPr lang="en-GB" i="1" dirty="0" smtClean="0"/>
              <a:t>Outline measures to be taken and the policies in place to guarantee full compliance with the EU values mentioned in Article 2 of the Treaty </a:t>
            </a:r>
            <a:endParaRPr lang="en-GB" altLang="en-US" dirty="0" smtClean="0">
              <a:latin typeface="Arial" panose="020B0604020202020204" pitchFamily="34" charset="0"/>
            </a:endParaRPr>
          </a:p>
        </p:txBody>
      </p:sp>
      <p:sp>
        <p:nvSpPr>
          <p:cNvPr id="49156"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28663" indent="-279400">
              <a:defRPr sz="1200">
                <a:solidFill>
                  <a:srgbClr val="0F5494"/>
                </a:solidFill>
                <a:latin typeface="Verdana" panose="020B0604030504040204" pitchFamily="34" charset="0"/>
              </a:defRPr>
            </a:lvl2pPr>
            <a:lvl3pPr marL="1120775" indent="-223838">
              <a:defRPr sz="1200">
                <a:solidFill>
                  <a:srgbClr val="0F5494"/>
                </a:solidFill>
                <a:latin typeface="Verdana" panose="020B0604030504040204" pitchFamily="34" charset="0"/>
              </a:defRPr>
            </a:lvl3pPr>
            <a:lvl4pPr marL="1570038" indent="-223838">
              <a:defRPr sz="1200">
                <a:solidFill>
                  <a:srgbClr val="0F5494"/>
                </a:solidFill>
                <a:latin typeface="Verdana" panose="020B0604030504040204" pitchFamily="34" charset="0"/>
              </a:defRPr>
            </a:lvl4pPr>
            <a:lvl5pPr marL="2019300" indent="-223838">
              <a:defRPr sz="1200">
                <a:solidFill>
                  <a:srgbClr val="0F5494"/>
                </a:solidFill>
                <a:latin typeface="Verdana" panose="020B0604030504040204" pitchFamily="34" charset="0"/>
              </a:defRPr>
            </a:lvl5pPr>
            <a:lvl6pPr marL="2476500" indent="-223838" eaLnBrk="0" fontAlgn="base" hangingPunct="0">
              <a:spcBef>
                <a:spcPct val="0"/>
              </a:spcBef>
              <a:spcAft>
                <a:spcPct val="0"/>
              </a:spcAft>
              <a:defRPr sz="1200">
                <a:solidFill>
                  <a:srgbClr val="0F5494"/>
                </a:solidFill>
                <a:latin typeface="Verdana" panose="020B0604030504040204" pitchFamily="34" charset="0"/>
              </a:defRPr>
            </a:lvl6pPr>
            <a:lvl7pPr marL="2933700" indent="-223838" eaLnBrk="0" fontAlgn="base" hangingPunct="0">
              <a:spcBef>
                <a:spcPct val="0"/>
              </a:spcBef>
              <a:spcAft>
                <a:spcPct val="0"/>
              </a:spcAft>
              <a:defRPr sz="1200">
                <a:solidFill>
                  <a:srgbClr val="0F5494"/>
                </a:solidFill>
                <a:latin typeface="Verdana" panose="020B0604030504040204" pitchFamily="34" charset="0"/>
              </a:defRPr>
            </a:lvl7pPr>
            <a:lvl8pPr marL="3390900" indent="-223838" eaLnBrk="0" fontAlgn="base" hangingPunct="0">
              <a:spcBef>
                <a:spcPct val="0"/>
              </a:spcBef>
              <a:spcAft>
                <a:spcPct val="0"/>
              </a:spcAft>
              <a:defRPr sz="1200">
                <a:solidFill>
                  <a:srgbClr val="0F5494"/>
                </a:solidFill>
                <a:latin typeface="Verdana" panose="020B0604030504040204" pitchFamily="34" charset="0"/>
              </a:defRPr>
            </a:lvl8pPr>
            <a:lvl9pPr marL="3848100" indent="-223838" eaLnBrk="0" fontAlgn="base" hangingPunct="0">
              <a:spcBef>
                <a:spcPct val="0"/>
              </a:spcBef>
              <a:spcAft>
                <a:spcPct val="0"/>
              </a:spcAft>
              <a:defRPr sz="1200">
                <a:solidFill>
                  <a:srgbClr val="0F5494"/>
                </a:solidFill>
                <a:latin typeface="Verdana" panose="020B0604030504040204" pitchFamily="34" charset="0"/>
              </a:defRPr>
            </a:lvl9pPr>
          </a:lstStyle>
          <a:p>
            <a:fld id="{5886E5B8-7F65-47C0-9E7C-A009E2DC81C7}" type="slidenum">
              <a:rPr lang="en-GB" altLang="en-US" smtClean="0">
                <a:solidFill>
                  <a:schemeClr val="tx1"/>
                </a:solidFill>
                <a:latin typeface="Arial" panose="020B0604020202020204" pitchFamily="34" charset="0"/>
              </a:rPr>
              <a:pPr/>
              <a:t>36</a:t>
            </a:fld>
            <a:endParaRPr lang="en-GB" altLang="en-US" smtClean="0">
              <a:solidFill>
                <a:schemeClr val="tx1"/>
              </a:solidFill>
              <a:latin typeface="Arial" panose="020B0604020202020204" pitchFamily="34" charset="0"/>
            </a:endParaRPr>
          </a:p>
        </p:txBody>
      </p:sp>
    </p:spTree>
    <p:extLst>
      <p:ext uri="{BB962C8B-B14F-4D97-AF65-F5344CB8AC3E}">
        <p14:creationId xmlns:p14="http://schemas.microsoft.com/office/powerpoint/2010/main" val="3646828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When</a:t>
            </a:r>
            <a:r>
              <a:rPr lang="fr-BE" dirty="0" smtClean="0"/>
              <a:t> </a:t>
            </a:r>
            <a:r>
              <a:rPr lang="fr-BE" dirty="0" err="1" smtClean="0"/>
              <a:t>you</a:t>
            </a:r>
            <a:r>
              <a:rPr lang="fr-BE" dirty="0" smtClean="0"/>
              <a:t> </a:t>
            </a:r>
            <a:r>
              <a:rPr lang="fr-BE" dirty="0" err="1" smtClean="0"/>
              <a:t>start</a:t>
            </a:r>
            <a:r>
              <a:rPr lang="fr-BE" dirty="0" smtClean="0"/>
              <a:t> </a:t>
            </a:r>
            <a:r>
              <a:rPr lang="fr-BE" dirty="0" err="1" smtClean="0"/>
              <a:t>applying</a:t>
            </a:r>
            <a:r>
              <a:rPr lang="fr-BE" dirty="0" smtClean="0"/>
              <a:t> at F&amp;T </a:t>
            </a:r>
            <a:r>
              <a:rPr lang="fr-BE" dirty="0" err="1" smtClean="0"/>
              <a:t>opportunities</a:t>
            </a:r>
            <a:r>
              <a:rPr lang="fr-BE" dirty="0" smtClean="0"/>
              <a:t> portal, </a:t>
            </a:r>
            <a:r>
              <a:rPr lang="fr-BE" dirty="0" err="1" smtClean="0"/>
              <a:t>this</a:t>
            </a:r>
            <a:r>
              <a:rPr lang="fr-BE" dirty="0" smtClean="0"/>
              <a:t> </a:t>
            </a:r>
            <a:r>
              <a:rPr lang="fr-BE" dirty="0" err="1" smtClean="0"/>
              <a:t>is</a:t>
            </a:r>
            <a:r>
              <a:rPr lang="fr-BE" dirty="0" smtClean="0"/>
              <a:t> how </a:t>
            </a:r>
            <a:r>
              <a:rPr lang="fr-BE" dirty="0" err="1" smtClean="0"/>
              <a:t>it</a:t>
            </a:r>
            <a:r>
              <a:rPr lang="fr-BE" dirty="0" smtClean="0"/>
              <a:t> looks in practice</a:t>
            </a:r>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37</a:t>
            </a:fld>
            <a:endParaRPr lang="en-GB"/>
          </a:p>
        </p:txBody>
      </p:sp>
    </p:spTree>
    <p:extLst>
      <p:ext uri="{BB962C8B-B14F-4D97-AF65-F5344CB8AC3E}">
        <p14:creationId xmlns:p14="http://schemas.microsoft.com/office/powerpoint/2010/main" val="4151545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en-GB" altLang="en-US" smtClean="0">
              <a:latin typeface="Arial" panose="020B0604020202020204" pitchFamily="34" charset="0"/>
            </a:endParaRPr>
          </a:p>
        </p:txBody>
      </p:sp>
      <p:sp>
        <p:nvSpPr>
          <p:cNvPr id="5120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8663" indent="-279400">
              <a:spcBef>
                <a:spcPct val="30000"/>
              </a:spcBef>
              <a:defRPr sz="1200">
                <a:solidFill>
                  <a:schemeClr val="tx1"/>
                </a:solidFill>
                <a:latin typeface="Arial" panose="020B0604020202020204" pitchFamily="34" charset="0"/>
              </a:defRPr>
            </a:lvl2pPr>
            <a:lvl3pPr marL="1120775" indent="-223838">
              <a:spcBef>
                <a:spcPct val="30000"/>
              </a:spcBef>
              <a:defRPr sz="1200">
                <a:solidFill>
                  <a:schemeClr val="tx1"/>
                </a:solidFill>
                <a:latin typeface="Arial" panose="020B0604020202020204" pitchFamily="34" charset="0"/>
              </a:defRPr>
            </a:lvl3pPr>
            <a:lvl4pPr marL="1570038" indent="-223838">
              <a:spcBef>
                <a:spcPct val="30000"/>
              </a:spcBef>
              <a:defRPr sz="1200">
                <a:solidFill>
                  <a:schemeClr val="tx1"/>
                </a:solidFill>
                <a:latin typeface="Arial" panose="020B0604020202020204" pitchFamily="34" charset="0"/>
              </a:defRPr>
            </a:lvl4pPr>
            <a:lvl5pPr marL="2019300" indent="-223838">
              <a:spcBef>
                <a:spcPct val="30000"/>
              </a:spcBef>
              <a:defRPr sz="1200">
                <a:solidFill>
                  <a:schemeClr val="tx1"/>
                </a:solidFill>
                <a:latin typeface="Arial" panose="020B0604020202020204" pitchFamily="34" charset="0"/>
              </a:defRPr>
            </a:lvl5pPr>
            <a:lvl6pPr marL="2476500" indent="-223838" eaLnBrk="0" fontAlgn="base" hangingPunct="0">
              <a:spcBef>
                <a:spcPct val="30000"/>
              </a:spcBef>
              <a:spcAft>
                <a:spcPct val="0"/>
              </a:spcAft>
              <a:defRPr sz="1200">
                <a:solidFill>
                  <a:schemeClr val="tx1"/>
                </a:solidFill>
                <a:latin typeface="Arial" panose="020B0604020202020204" pitchFamily="34" charset="0"/>
              </a:defRPr>
            </a:lvl6pPr>
            <a:lvl7pPr marL="2933700" indent="-223838" eaLnBrk="0" fontAlgn="base" hangingPunct="0">
              <a:spcBef>
                <a:spcPct val="30000"/>
              </a:spcBef>
              <a:spcAft>
                <a:spcPct val="0"/>
              </a:spcAft>
              <a:defRPr sz="1200">
                <a:solidFill>
                  <a:schemeClr val="tx1"/>
                </a:solidFill>
                <a:latin typeface="Arial" panose="020B0604020202020204" pitchFamily="34" charset="0"/>
              </a:defRPr>
            </a:lvl7pPr>
            <a:lvl8pPr marL="3390900" indent="-223838" eaLnBrk="0" fontAlgn="base" hangingPunct="0">
              <a:spcBef>
                <a:spcPct val="30000"/>
              </a:spcBef>
              <a:spcAft>
                <a:spcPct val="0"/>
              </a:spcAft>
              <a:defRPr sz="1200">
                <a:solidFill>
                  <a:schemeClr val="tx1"/>
                </a:solidFill>
                <a:latin typeface="Arial" panose="020B0604020202020204" pitchFamily="34" charset="0"/>
              </a:defRPr>
            </a:lvl8pPr>
            <a:lvl9pPr marL="3848100" indent="-2238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52A023-ECA7-433D-89F2-C090BA597B36}" type="slidenum">
              <a:rPr lang="en-GB" altLang="en-US" smtClean="0"/>
              <a:pPr>
                <a:spcBef>
                  <a:spcPct val="0"/>
                </a:spcBef>
              </a:pPr>
              <a:t>38</a:t>
            </a:fld>
            <a:endParaRPr lang="en-GB" altLang="en-US" smtClean="0"/>
          </a:p>
        </p:txBody>
      </p:sp>
    </p:spTree>
    <p:extLst>
      <p:ext uri="{BB962C8B-B14F-4D97-AF65-F5344CB8AC3E}">
        <p14:creationId xmlns:p14="http://schemas.microsoft.com/office/powerpoint/2010/main" val="4039216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pPr marL="228600" indent="-228600">
              <a:buAutoNum type="arabicParenR"/>
            </a:pPr>
            <a:r>
              <a:rPr lang="en-GB" altLang="en-US" dirty="0" smtClean="0">
                <a:latin typeface="Arial" panose="020B0604020202020204" pitchFamily="34" charset="0"/>
              </a:rPr>
              <a:t>We also check</a:t>
            </a:r>
            <a:r>
              <a:rPr lang="en-GB" altLang="en-US" baseline="0" dirty="0" smtClean="0">
                <a:latin typeface="Arial" panose="020B0604020202020204" pitchFamily="34" charset="0"/>
              </a:rPr>
              <a:t> the following:</a:t>
            </a:r>
            <a:endParaRPr lang="en-GB" altLang="en-US" dirty="0" smtClean="0">
              <a:latin typeface="Arial" panose="020B0604020202020204" pitchFamily="34" charset="0"/>
            </a:endParaRPr>
          </a:p>
          <a:p>
            <a:pPr marL="228600" indent="-228600">
              <a:buAutoNum type="arabicParenR"/>
            </a:pPr>
            <a:r>
              <a:rPr lang="en-GB" altLang="en-US" dirty="0" smtClean="0">
                <a:latin typeface="Arial" panose="020B0604020202020204" pitchFamily="34" charset="0"/>
              </a:rPr>
              <a:t>The coordinator declares to have the explicit </a:t>
            </a:r>
            <a:r>
              <a:rPr lang="en-GB" altLang="en-US" b="1" dirty="0" smtClean="0">
                <a:solidFill>
                  <a:srgbClr val="FF0000"/>
                </a:solidFill>
                <a:latin typeface="Arial" panose="020B0604020202020204" pitchFamily="34" charset="0"/>
              </a:rPr>
              <a:t>consent of all partners </a:t>
            </a:r>
            <a:r>
              <a:rPr lang="en-GB" altLang="en-US" dirty="0" smtClean="0">
                <a:latin typeface="Arial" panose="020B0604020202020204" pitchFamily="34" charset="0"/>
              </a:rPr>
              <a:t>on their participation and on the content of this proposal. Or the single applicant confirms the content of this proposal.</a:t>
            </a:r>
          </a:p>
          <a:p>
            <a:pPr marL="228600" indent="-228600">
              <a:buAutoNum type="arabicParenR"/>
            </a:pPr>
            <a:endParaRPr lang="en-GB" altLang="en-US" dirty="0" smtClean="0">
              <a:latin typeface="Arial" panose="020B0604020202020204" pitchFamily="34" charset="0"/>
            </a:endParaRPr>
          </a:p>
          <a:p>
            <a:pPr marL="228600" indent="-228600">
              <a:buAutoNum type="arabicParenR"/>
            </a:pPr>
            <a:r>
              <a:rPr lang="en-GB" altLang="en-US" dirty="0" smtClean="0">
                <a:latin typeface="Arial" panose="020B0604020202020204" pitchFamily="34" charset="0"/>
              </a:rPr>
              <a:t>The </a:t>
            </a:r>
            <a:r>
              <a:rPr lang="en-GB" altLang="en-US" b="1" dirty="0" smtClean="0">
                <a:latin typeface="Arial" panose="020B0604020202020204" pitchFamily="34" charset="0"/>
              </a:rPr>
              <a:t>information </a:t>
            </a:r>
            <a:r>
              <a:rPr lang="en-GB" altLang="en-US" dirty="0" smtClean="0">
                <a:latin typeface="Arial" panose="020B0604020202020204" pitchFamily="34" charset="0"/>
              </a:rPr>
              <a:t>contained in this proposal </a:t>
            </a:r>
            <a:r>
              <a:rPr lang="en-GB" altLang="en-US" b="1" dirty="0" smtClean="0">
                <a:latin typeface="Arial" panose="020B0604020202020204" pitchFamily="34" charset="0"/>
              </a:rPr>
              <a:t>is correct</a:t>
            </a:r>
            <a:r>
              <a:rPr lang="en-GB" altLang="en-US" dirty="0" smtClean="0">
                <a:latin typeface="Arial" panose="020B0604020202020204" pitchFamily="34" charset="0"/>
              </a:rPr>
              <a:t> and complete. None of the actions foreseen in the proposal have started prior to the date of submission of the current application.</a:t>
            </a:r>
          </a:p>
          <a:p>
            <a:pPr marL="228600" indent="-228600">
              <a:buAutoNum type="arabicParenR"/>
            </a:pPr>
            <a:endParaRPr lang="en-GB" altLang="en-US" dirty="0" smtClean="0">
              <a:latin typeface="Arial" panose="020B0604020202020204" pitchFamily="34" charset="0"/>
            </a:endParaRPr>
          </a:p>
          <a:p>
            <a:pPr marL="228600" indent="-228600">
              <a:buAutoNum type="arabicParenR"/>
            </a:pPr>
            <a:r>
              <a:rPr lang="en-GB" altLang="en-US" dirty="0" smtClean="0">
                <a:latin typeface="Arial" panose="020B0604020202020204" pitchFamily="34" charset="0"/>
              </a:rPr>
              <a:t>The coordinator hereby declares that to be fully compliant with the exclusion and eligibility criteria set out in the call for proposals/topic, and to have the financial and operational capacity to carry out the proposed actions. (and the same for partners) [He also declares that</a:t>
            </a:r>
            <a:r>
              <a:rPr lang="en-GB" altLang="en-US" baseline="0" dirty="0" smtClean="0">
                <a:latin typeface="Arial" panose="020B0604020202020204" pitchFamily="34" charset="0"/>
              </a:rPr>
              <a:t> </a:t>
            </a:r>
            <a:r>
              <a:rPr lang="en-GB" altLang="en-US" dirty="0" smtClean="0">
                <a:latin typeface="Arial" panose="020B0604020202020204" pitchFamily="34" charset="0"/>
              </a:rPr>
              <a:t>each partner has confirmed that they are fully compliant with the exclusion and eligibility criteria set out in the call for proposal/topic, and they have the financial and operational capacity to carry out the proposed action.</a:t>
            </a:r>
            <a:r>
              <a:rPr lang="en-GB" altLang="en-US" baseline="0" dirty="0" smtClean="0">
                <a:latin typeface="Arial" panose="020B0604020202020204" pitchFamily="34" charset="0"/>
              </a:rPr>
              <a:t> </a:t>
            </a:r>
            <a:r>
              <a:rPr lang="en-GB" altLang="en-US" dirty="0" smtClean="0">
                <a:latin typeface="Arial" panose="020B0604020202020204" pitchFamily="34" charset="0"/>
              </a:rPr>
              <a:t>Or the single applicant declares that he is fully compliant with the exclusion and eligibility criteria set out in the call for proposal/topic,</a:t>
            </a:r>
            <a:r>
              <a:rPr lang="en-GB" altLang="en-US" baseline="0" dirty="0" smtClean="0">
                <a:latin typeface="Arial" panose="020B0604020202020204" pitchFamily="34" charset="0"/>
              </a:rPr>
              <a:t> </a:t>
            </a:r>
            <a:r>
              <a:rPr lang="en-GB" altLang="en-US" dirty="0" smtClean="0">
                <a:latin typeface="Arial" panose="020B0604020202020204" pitchFamily="34" charset="0"/>
              </a:rPr>
              <a:t>and has the financial and operational capacity to carry out the proposed actions.</a:t>
            </a:r>
          </a:p>
        </p:txBody>
      </p:sp>
      <p:sp>
        <p:nvSpPr>
          <p:cNvPr id="53252"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8663" indent="-279400">
              <a:spcBef>
                <a:spcPct val="30000"/>
              </a:spcBef>
              <a:defRPr sz="1200">
                <a:solidFill>
                  <a:schemeClr val="tx1"/>
                </a:solidFill>
                <a:latin typeface="Arial" panose="020B0604020202020204" pitchFamily="34" charset="0"/>
              </a:defRPr>
            </a:lvl2pPr>
            <a:lvl3pPr marL="1120775" indent="-223838">
              <a:spcBef>
                <a:spcPct val="30000"/>
              </a:spcBef>
              <a:defRPr sz="1200">
                <a:solidFill>
                  <a:schemeClr val="tx1"/>
                </a:solidFill>
                <a:latin typeface="Arial" panose="020B0604020202020204" pitchFamily="34" charset="0"/>
              </a:defRPr>
            </a:lvl3pPr>
            <a:lvl4pPr marL="1570038" indent="-223838">
              <a:spcBef>
                <a:spcPct val="30000"/>
              </a:spcBef>
              <a:defRPr sz="1200">
                <a:solidFill>
                  <a:schemeClr val="tx1"/>
                </a:solidFill>
                <a:latin typeface="Arial" panose="020B0604020202020204" pitchFamily="34" charset="0"/>
              </a:defRPr>
            </a:lvl4pPr>
            <a:lvl5pPr marL="2019300" indent="-223838">
              <a:spcBef>
                <a:spcPct val="30000"/>
              </a:spcBef>
              <a:defRPr sz="1200">
                <a:solidFill>
                  <a:schemeClr val="tx1"/>
                </a:solidFill>
                <a:latin typeface="Arial" panose="020B0604020202020204" pitchFamily="34" charset="0"/>
              </a:defRPr>
            </a:lvl5pPr>
            <a:lvl6pPr marL="2476500" indent="-223838" eaLnBrk="0" fontAlgn="base" hangingPunct="0">
              <a:spcBef>
                <a:spcPct val="30000"/>
              </a:spcBef>
              <a:spcAft>
                <a:spcPct val="0"/>
              </a:spcAft>
              <a:defRPr sz="1200">
                <a:solidFill>
                  <a:schemeClr val="tx1"/>
                </a:solidFill>
                <a:latin typeface="Arial" panose="020B0604020202020204" pitchFamily="34" charset="0"/>
              </a:defRPr>
            </a:lvl6pPr>
            <a:lvl7pPr marL="2933700" indent="-223838" eaLnBrk="0" fontAlgn="base" hangingPunct="0">
              <a:spcBef>
                <a:spcPct val="30000"/>
              </a:spcBef>
              <a:spcAft>
                <a:spcPct val="0"/>
              </a:spcAft>
              <a:defRPr sz="1200">
                <a:solidFill>
                  <a:schemeClr val="tx1"/>
                </a:solidFill>
                <a:latin typeface="Arial" panose="020B0604020202020204" pitchFamily="34" charset="0"/>
              </a:defRPr>
            </a:lvl7pPr>
            <a:lvl8pPr marL="3390900" indent="-223838" eaLnBrk="0" fontAlgn="base" hangingPunct="0">
              <a:spcBef>
                <a:spcPct val="30000"/>
              </a:spcBef>
              <a:spcAft>
                <a:spcPct val="0"/>
              </a:spcAft>
              <a:defRPr sz="1200">
                <a:solidFill>
                  <a:schemeClr val="tx1"/>
                </a:solidFill>
                <a:latin typeface="Arial" panose="020B0604020202020204" pitchFamily="34" charset="0"/>
              </a:defRPr>
            </a:lvl8pPr>
            <a:lvl9pPr marL="3848100" indent="-2238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9142121-FE28-48ED-8A61-554700D64413}" type="slidenum">
              <a:rPr lang="en-GB" altLang="en-US" smtClean="0"/>
              <a:pPr>
                <a:spcBef>
                  <a:spcPct val="0"/>
                </a:spcBef>
              </a:pPr>
              <a:t>39</a:t>
            </a:fld>
            <a:endParaRPr lang="en-GB" altLang="en-US" smtClean="0"/>
          </a:p>
        </p:txBody>
      </p:sp>
    </p:spTree>
    <p:extLst>
      <p:ext uri="{BB962C8B-B14F-4D97-AF65-F5344CB8AC3E}">
        <p14:creationId xmlns:p14="http://schemas.microsoft.com/office/powerpoint/2010/main" val="2724608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a:t>
            </a:fld>
            <a:endParaRPr lang="en-GB"/>
          </a:p>
        </p:txBody>
      </p:sp>
    </p:spTree>
    <p:extLst>
      <p:ext uri="{BB962C8B-B14F-4D97-AF65-F5344CB8AC3E}">
        <p14:creationId xmlns:p14="http://schemas.microsoft.com/office/powerpoint/2010/main" val="4143775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ChangeArrowheads="1" noTextEdit="1"/>
          </p:cNvSpPr>
          <p:nvPr>
            <p:ph type="sldImg"/>
          </p:nvPr>
        </p:nvSpPr>
        <p:spPr>
          <a:ln/>
        </p:spPr>
      </p:sp>
      <p:sp>
        <p:nvSpPr>
          <p:cNvPr id="55299" name="Notes Placeholder 2"/>
          <p:cNvSpPr>
            <a:spLocks noGrp="1" noChangeArrowheads="1"/>
          </p:cNvSpPr>
          <p:nvPr>
            <p:ph type="body" idx="1"/>
          </p:nvPr>
        </p:nvSpPr>
        <p:spPr>
          <a:noFill/>
        </p:spPr>
        <p:txBody>
          <a:bodyPr/>
          <a:lstStyle/>
          <a:p>
            <a:r>
              <a:rPr lang="en-GB" altLang="en-US" dirty="0" smtClean="0">
                <a:solidFill>
                  <a:srgbClr val="002060"/>
                </a:solidFill>
                <a:latin typeface="Arial" panose="020B0604020202020204" pitchFamily="34" charset="0"/>
              </a:rPr>
              <a:t>Public/private entities or organisations, established in one of the countries participating in the programme, or international organisations. Organisations which are profit-oriented apply in partnership with public entities or private non-profit organisations.</a:t>
            </a:r>
          </a:p>
        </p:txBody>
      </p:sp>
      <p:sp>
        <p:nvSpPr>
          <p:cNvPr id="5530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8663" indent="-279400">
              <a:spcBef>
                <a:spcPct val="30000"/>
              </a:spcBef>
              <a:defRPr sz="1200">
                <a:solidFill>
                  <a:schemeClr val="tx1"/>
                </a:solidFill>
                <a:latin typeface="Arial" panose="020B0604020202020204" pitchFamily="34" charset="0"/>
              </a:defRPr>
            </a:lvl2pPr>
            <a:lvl3pPr marL="1120775" indent="-223838">
              <a:spcBef>
                <a:spcPct val="30000"/>
              </a:spcBef>
              <a:defRPr sz="1200">
                <a:solidFill>
                  <a:schemeClr val="tx1"/>
                </a:solidFill>
                <a:latin typeface="Arial" panose="020B0604020202020204" pitchFamily="34" charset="0"/>
              </a:defRPr>
            </a:lvl3pPr>
            <a:lvl4pPr marL="1570038" indent="-223838">
              <a:spcBef>
                <a:spcPct val="30000"/>
              </a:spcBef>
              <a:defRPr sz="1200">
                <a:solidFill>
                  <a:schemeClr val="tx1"/>
                </a:solidFill>
                <a:latin typeface="Arial" panose="020B0604020202020204" pitchFamily="34" charset="0"/>
              </a:defRPr>
            </a:lvl4pPr>
            <a:lvl5pPr marL="2019300" indent="-223838">
              <a:spcBef>
                <a:spcPct val="30000"/>
              </a:spcBef>
              <a:defRPr sz="1200">
                <a:solidFill>
                  <a:schemeClr val="tx1"/>
                </a:solidFill>
                <a:latin typeface="Arial" panose="020B0604020202020204" pitchFamily="34" charset="0"/>
              </a:defRPr>
            </a:lvl5pPr>
            <a:lvl6pPr marL="2476500" indent="-223838" eaLnBrk="0" fontAlgn="base" hangingPunct="0">
              <a:spcBef>
                <a:spcPct val="30000"/>
              </a:spcBef>
              <a:spcAft>
                <a:spcPct val="0"/>
              </a:spcAft>
              <a:defRPr sz="1200">
                <a:solidFill>
                  <a:schemeClr val="tx1"/>
                </a:solidFill>
                <a:latin typeface="Arial" panose="020B0604020202020204" pitchFamily="34" charset="0"/>
              </a:defRPr>
            </a:lvl6pPr>
            <a:lvl7pPr marL="2933700" indent="-223838" eaLnBrk="0" fontAlgn="base" hangingPunct="0">
              <a:spcBef>
                <a:spcPct val="30000"/>
              </a:spcBef>
              <a:spcAft>
                <a:spcPct val="0"/>
              </a:spcAft>
              <a:defRPr sz="1200">
                <a:solidFill>
                  <a:schemeClr val="tx1"/>
                </a:solidFill>
                <a:latin typeface="Arial" panose="020B0604020202020204" pitchFamily="34" charset="0"/>
              </a:defRPr>
            </a:lvl7pPr>
            <a:lvl8pPr marL="3390900" indent="-223838" eaLnBrk="0" fontAlgn="base" hangingPunct="0">
              <a:spcBef>
                <a:spcPct val="30000"/>
              </a:spcBef>
              <a:spcAft>
                <a:spcPct val="0"/>
              </a:spcAft>
              <a:defRPr sz="1200">
                <a:solidFill>
                  <a:schemeClr val="tx1"/>
                </a:solidFill>
                <a:latin typeface="Arial" panose="020B0604020202020204" pitchFamily="34" charset="0"/>
              </a:defRPr>
            </a:lvl8pPr>
            <a:lvl9pPr marL="3848100" indent="-2238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930EA0-8FB3-4FFD-9C7A-89D121998FB9}" type="slidenum">
              <a:rPr lang="en-GB" altLang="en-US" smtClean="0"/>
              <a:pPr>
                <a:spcBef>
                  <a:spcPct val="0"/>
                </a:spcBef>
              </a:pPr>
              <a:t>40</a:t>
            </a:fld>
            <a:endParaRPr lang="en-GB" altLang="en-US" smtClean="0"/>
          </a:p>
        </p:txBody>
      </p:sp>
    </p:spTree>
    <p:extLst>
      <p:ext uri="{BB962C8B-B14F-4D97-AF65-F5344CB8AC3E}">
        <p14:creationId xmlns:p14="http://schemas.microsoft.com/office/powerpoint/2010/main" val="1631300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a:ln/>
        </p:spPr>
      </p:sp>
      <p:sp>
        <p:nvSpPr>
          <p:cNvPr id="57347" name="Notes Placeholder 2"/>
          <p:cNvSpPr>
            <a:spLocks noGrp="1" noChangeArrowheads="1"/>
          </p:cNvSpPr>
          <p:nvPr>
            <p:ph type="body" idx="1"/>
          </p:nvPr>
        </p:nvSpPr>
        <p:spPr>
          <a:noFill/>
        </p:spPr>
        <p:txBody>
          <a:bodyPr/>
          <a:lstStyle/>
          <a:p>
            <a:r>
              <a:rPr lang="en-US" dirty="0" smtClean="0"/>
              <a:t>Professional misconduct includes: violation of ethical standards of the profession, wrongful conduct with impact on professional credibility, false</a:t>
            </a:r>
            <a:r>
              <a:rPr lang="en-US" baseline="0" dirty="0" smtClean="0"/>
              <a:t> </a:t>
            </a:r>
            <a:r>
              <a:rPr lang="en-US" dirty="0" smtClean="0"/>
              <a:t>declarations/misrepresentation of information, participation in a cartel or other agreement distorting competition, violation of IPR, attempting to influence decision-making processes or obtain confidential information from public authorities to gain advantage.</a:t>
            </a:r>
            <a:endParaRPr lang="en-GB" altLang="en-US" dirty="0" smtClean="0">
              <a:latin typeface="Arial" panose="020B0604020202020204" pitchFamily="34" charset="0"/>
            </a:endParaRPr>
          </a:p>
        </p:txBody>
      </p:sp>
      <p:sp>
        <p:nvSpPr>
          <p:cNvPr id="5734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8663" indent="-279400">
              <a:spcBef>
                <a:spcPct val="30000"/>
              </a:spcBef>
              <a:defRPr sz="1200">
                <a:solidFill>
                  <a:schemeClr val="tx1"/>
                </a:solidFill>
                <a:latin typeface="Arial" panose="020B0604020202020204" pitchFamily="34" charset="0"/>
              </a:defRPr>
            </a:lvl2pPr>
            <a:lvl3pPr marL="1120775" indent="-223838">
              <a:spcBef>
                <a:spcPct val="30000"/>
              </a:spcBef>
              <a:defRPr sz="1200">
                <a:solidFill>
                  <a:schemeClr val="tx1"/>
                </a:solidFill>
                <a:latin typeface="Arial" panose="020B0604020202020204" pitchFamily="34" charset="0"/>
              </a:defRPr>
            </a:lvl3pPr>
            <a:lvl4pPr marL="1570038" indent="-223838">
              <a:spcBef>
                <a:spcPct val="30000"/>
              </a:spcBef>
              <a:defRPr sz="1200">
                <a:solidFill>
                  <a:schemeClr val="tx1"/>
                </a:solidFill>
                <a:latin typeface="Arial" panose="020B0604020202020204" pitchFamily="34" charset="0"/>
              </a:defRPr>
            </a:lvl4pPr>
            <a:lvl5pPr marL="2019300" indent="-223838">
              <a:spcBef>
                <a:spcPct val="30000"/>
              </a:spcBef>
              <a:defRPr sz="1200">
                <a:solidFill>
                  <a:schemeClr val="tx1"/>
                </a:solidFill>
                <a:latin typeface="Arial" panose="020B0604020202020204" pitchFamily="34" charset="0"/>
              </a:defRPr>
            </a:lvl5pPr>
            <a:lvl6pPr marL="2476500" indent="-223838" eaLnBrk="0" fontAlgn="base" hangingPunct="0">
              <a:spcBef>
                <a:spcPct val="30000"/>
              </a:spcBef>
              <a:spcAft>
                <a:spcPct val="0"/>
              </a:spcAft>
              <a:defRPr sz="1200">
                <a:solidFill>
                  <a:schemeClr val="tx1"/>
                </a:solidFill>
                <a:latin typeface="Arial" panose="020B0604020202020204" pitchFamily="34" charset="0"/>
              </a:defRPr>
            </a:lvl6pPr>
            <a:lvl7pPr marL="2933700" indent="-223838" eaLnBrk="0" fontAlgn="base" hangingPunct="0">
              <a:spcBef>
                <a:spcPct val="30000"/>
              </a:spcBef>
              <a:spcAft>
                <a:spcPct val="0"/>
              </a:spcAft>
              <a:defRPr sz="1200">
                <a:solidFill>
                  <a:schemeClr val="tx1"/>
                </a:solidFill>
                <a:latin typeface="Arial" panose="020B0604020202020204" pitchFamily="34" charset="0"/>
              </a:defRPr>
            </a:lvl7pPr>
            <a:lvl8pPr marL="3390900" indent="-223838" eaLnBrk="0" fontAlgn="base" hangingPunct="0">
              <a:spcBef>
                <a:spcPct val="30000"/>
              </a:spcBef>
              <a:spcAft>
                <a:spcPct val="0"/>
              </a:spcAft>
              <a:defRPr sz="1200">
                <a:solidFill>
                  <a:schemeClr val="tx1"/>
                </a:solidFill>
                <a:latin typeface="Arial" panose="020B0604020202020204" pitchFamily="34" charset="0"/>
              </a:defRPr>
            </a:lvl8pPr>
            <a:lvl9pPr marL="3848100" indent="-2238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63E545-D86F-455C-8C16-E15C61B6D7E6}" type="slidenum">
              <a:rPr lang="en-GB" altLang="en-US" smtClean="0"/>
              <a:pPr>
                <a:spcBef>
                  <a:spcPct val="0"/>
                </a:spcBef>
              </a:pPr>
              <a:t>41</a:t>
            </a:fld>
            <a:endParaRPr lang="en-GB" altLang="en-US" smtClean="0"/>
          </a:p>
        </p:txBody>
      </p:sp>
    </p:spTree>
    <p:extLst>
      <p:ext uri="{BB962C8B-B14F-4D97-AF65-F5344CB8AC3E}">
        <p14:creationId xmlns:p14="http://schemas.microsoft.com/office/powerpoint/2010/main" val="3822203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ChangeArrowheads="1" noTextEdit="1"/>
          </p:cNvSpPr>
          <p:nvPr>
            <p:ph type="sldImg"/>
          </p:nvPr>
        </p:nvSpPr>
        <p:spPr>
          <a:ln/>
        </p:spPr>
      </p:sp>
      <p:sp>
        <p:nvSpPr>
          <p:cNvPr id="59395" name="Notes Placeholder 2"/>
          <p:cNvSpPr>
            <a:spLocks noGrp="1" noChangeArrowheads="1"/>
          </p:cNvSpPr>
          <p:nvPr>
            <p:ph type="body" idx="1"/>
          </p:nvPr>
        </p:nvSpPr>
        <p:spPr>
          <a:noFill/>
        </p:spPr>
        <p:txBody>
          <a:bodyPr/>
          <a:lstStyle/>
          <a:p>
            <a:r>
              <a:rPr lang="en-US" altLang="en-US" b="1" dirty="0" smtClean="0"/>
              <a:t>Financial capacity </a:t>
            </a:r>
            <a:endParaRPr lang="en-US" dirty="0" smtClean="0"/>
          </a:p>
          <a:p>
            <a:endParaRPr lang="en-US" dirty="0" smtClean="0"/>
          </a:p>
          <a:p>
            <a:r>
              <a:rPr lang="en-US" dirty="0" smtClean="0"/>
              <a:t>Applicants must have stable and sufficient resources to successfully implement the projects and contribute their share. </a:t>
            </a:r>
            <a:r>
              <a:rPr lang="en-US" dirty="0" err="1" smtClean="0"/>
              <a:t>Organisations</a:t>
            </a:r>
            <a:r>
              <a:rPr lang="en-US" dirty="0" smtClean="0"/>
              <a:t> participating in several projects must have sufficient capacity to implement all these projects.</a:t>
            </a:r>
          </a:p>
          <a:p>
            <a:endParaRPr lang="en-US" dirty="0" smtClean="0"/>
          </a:p>
          <a:p>
            <a:r>
              <a:rPr lang="en-US" dirty="0" smtClean="0"/>
              <a:t>[The financial capacity check will be carried out on the basis of the documents you will be requested to upload in the Participant Register during grant preparation (e.g. profit and loss account and balance sheet, business plan, audit report produced by an approved external auditor, certifying the accounts for the last closed financial year, </a:t>
            </a:r>
            <a:r>
              <a:rPr lang="en-US" dirty="0" err="1" smtClean="0"/>
              <a:t>etc</a:t>
            </a:r>
            <a:r>
              <a:rPr lang="en-US" dirty="0" smtClean="0"/>
              <a:t>). The analysis will be based on neutral financial indicators, but will also take into account other aspects, such as dependency on EU funding and deficit and revenue in previous years.</a:t>
            </a:r>
          </a:p>
          <a:p>
            <a:endParaRPr lang="en-US" dirty="0" smtClean="0"/>
          </a:p>
          <a:p>
            <a:r>
              <a:rPr lang="en-US" dirty="0" smtClean="0"/>
              <a:t>The check will normally be done for all beneficiaries, except:</a:t>
            </a:r>
          </a:p>
          <a:p>
            <a:endParaRPr lang="en-US" dirty="0" smtClean="0"/>
          </a:p>
          <a:p>
            <a:pPr marL="171450" indent="-171450">
              <a:buFont typeface="Wingdings" panose="05000000000000000000" pitchFamily="2" charset="2"/>
              <a:buChar char="q"/>
            </a:pPr>
            <a:r>
              <a:rPr lang="en-US" dirty="0" smtClean="0"/>
              <a:t>public bodies (entities established as public body under national law, including local, regional or national authorities) or international </a:t>
            </a:r>
            <a:r>
              <a:rPr lang="en-US" dirty="0" err="1" smtClean="0"/>
              <a:t>organisations</a:t>
            </a:r>
            <a:endParaRPr lang="en-US" dirty="0" smtClean="0"/>
          </a:p>
          <a:p>
            <a:pPr marL="0" indent="0">
              <a:buFont typeface="Wingdings" panose="05000000000000000000" pitchFamily="2" charset="2"/>
              <a:buNone/>
            </a:pPr>
            <a:endParaRPr lang="en-US" dirty="0" smtClean="0"/>
          </a:p>
          <a:p>
            <a:pPr marL="171450" indent="-171450">
              <a:buFont typeface="Wingdings" panose="05000000000000000000" pitchFamily="2" charset="2"/>
              <a:buChar char="q"/>
            </a:pPr>
            <a:r>
              <a:rPr lang="en-US" dirty="0" smtClean="0"/>
              <a:t>if the individual requested grant amount is not more than EUR 60 000.</a:t>
            </a:r>
          </a:p>
          <a:p>
            <a:pPr marL="0" indent="0">
              <a:buFont typeface="Wingdings" panose="05000000000000000000" pitchFamily="2" charset="2"/>
              <a:buNone/>
            </a:pPr>
            <a:endParaRPr lang="en-US" dirty="0" smtClean="0"/>
          </a:p>
          <a:p>
            <a:pPr marL="0" indent="0">
              <a:buFont typeface="Wingdings" panose="05000000000000000000" pitchFamily="2" charset="2"/>
              <a:buNone/>
            </a:pPr>
            <a:r>
              <a:rPr lang="en-US" dirty="0" smtClean="0"/>
              <a:t>If needed, it may also be done for affiliated entities.</a:t>
            </a:r>
          </a:p>
          <a:p>
            <a:pPr marL="0" indent="0">
              <a:buFont typeface="Wingdings" panose="05000000000000000000" pitchFamily="2" charset="2"/>
              <a:buNone/>
            </a:pPr>
            <a:endParaRPr lang="en-US" dirty="0" smtClean="0"/>
          </a:p>
          <a:p>
            <a:pPr marL="0" indent="0">
              <a:buFont typeface="Wingdings" panose="05000000000000000000" pitchFamily="2" charset="2"/>
              <a:buNone/>
            </a:pPr>
            <a:r>
              <a:rPr lang="en-US" dirty="0" smtClean="0"/>
              <a:t>If we consider that your financial capacity is not satisfactory, we may require:</a:t>
            </a:r>
          </a:p>
          <a:p>
            <a:pPr marL="0" indent="0">
              <a:buFont typeface="Wingdings" panose="05000000000000000000" pitchFamily="2" charset="2"/>
              <a:buNone/>
            </a:pPr>
            <a:endParaRPr lang="en-US" dirty="0" smtClean="0"/>
          </a:p>
          <a:p>
            <a:pPr marL="171450" indent="-171450">
              <a:buFont typeface="Wingdings" panose="05000000000000000000" pitchFamily="2" charset="2"/>
              <a:buChar char="q"/>
            </a:pPr>
            <a:r>
              <a:rPr lang="en-US" dirty="0" smtClean="0"/>
              <a:t>further information</a:t>
            </a:r>
          </a:p>
          <a:p>
            <a:pPr marL="171450" indent="-171450">
              <a:buFont typeface="Wingdings" panose="05000000000000000000" pitchFamily="2" charset="2"/>
              <a:buChar char="q"/>
            </a:pPr>
            <a:endParaRPr lang="en-US" dirty="0" smtClean="0"/>
          </a:p>
          <a:p>
            <a:pPr marL="171450" indent="-171450">
              <a:buFont typeface="Wingdings" panose="05000000000000000000" pitchFamily="2" charset="2"/>
              <a:buChar char="q"/>
            </a:pPr>
            <a:r>
              <a:rPr lang="en-US" dirty="0" smtClean="0"/>
              <a:t>an enhanced financial responsibility regime, i.e. joint and several responsibility for all beneficiaries or joint and several liability of affiliated entities (see below, section 10)  </a:t>
            </a:r>
            <a:r>
              <a:rPr lang="en-US" dirty="0" err="1" smtClean="0"/>
              <a:t>prefinancing</a:t>
            </a:r>
            <a:r>
              <a:rPr lang="en-US" dirty="0" smtClean="0"/>
              <a:t> paid in instalments</a:t>
            </a:r>
          </a:p>
          <a:p>
            <a:pPr marL="171450" indent="-171450">
              <a:buFont typeface="Wingdings" panose="05000000000000000000" pitchFamily="2" charset="2"/>
              <a:buChar char="q"/>
            </a:pPr>
            <a:endParaRPr lang="en-US" dirty="0" smtClean="0"/>
          </a:p>
          <a:p>
            <a:pPr marL="171450" indent="-171450">
              <a:buFont typeface="Wingdings" panose="05000000000000000000" pitchFamily="2" charset="2"/>
              <a:buChar char="q"/>
            </a:pPr>
            <a:r>
              <a:rPr lang="en-US" dirty="0" smtClean="0"/>
              <a:t>(one or more) </a:t>
            </a:r>
            <a:r>
              <a:rPr lang="en-US" dirty="0" err="1" smtClean="0"/>
              <a:t>prefinancing</a:t>
            </a:r>
            <a:r>
              <a:rPr lang="en-US" dirty="0" smtClean="0"/>
              <a:t> guarantees (see below, section 10)</a:t>
            </a:r>
          </a:p>
          <a:p>
            <a:pPr marL="171450" indent="-171450">
              <a:buFont typeface="Wingdings" panose="05000000000000000000" pitchFamily="2" charset="2"/>
              <a:buChar char="q"/>
            </a:pPr>
            <a:endParaRPr lang="en-US" dirty="0" smtClean="0"/>
          </a:p>
          <a:p>
            <a:pPr marL="0" indent="0">
              <a:buFont typeface="Wingdings" panose="05000000000000000000" pitchFamily="2" charset="2"/>
              <a:buNone/>
            </a:pPr>
            <a:r>
              <a:rPr lang="en-US" dirty="0" smtClean="0"/>
              <a:t>Or</a:t>
            </a:r>
          </a:p>
          <a:p>
            <a:pPr marL="0" indent="0">
              <a:buFont typeface="Wingdings" panose="05000000000000000000" pitchFamily="2" charset="2"/>
              <a:buNone/>
            </a:pPr>
            <a:endParaRPr lang="en-US" dirty="0" smtClean="0"/>
          </a:p>
          <a:p>
            <a:pPr marL="171450" indent="-171450">
              <a:buFont typeface="Wingdings" panose="05000000000000000000" pitchFamily="2" charset="2"/>
              <a:buChar char="q"/>
            </a:pPr>
            <a:r>
              <a:rPr lang="en-US" dirty="0" smtClean="0"/>
              <a:t>propose no </a:t>
            </a:r>
            <a:r>
              <a:rPr lang="en-US" dirty="0" err="1" smtClean="0"/>
              <a:t>prefinancing</a:t>
            </a:r>
            <a:endParaRPr lang="en-US" dirty="0" smtClean="0"/>
          </a:p>
          <a:p>
            <a:pPr marL="171450" indent="-171450">
              <a:buFont typeface="Wingdings" panose="05000000000000000000" pitchFamily="2" charset="2"/>
              <a:buChar char="q"/>
            </a:pPr>
            <a:endParaRPr lang="en-US" dirty="0" smtClean="0"/>
          </a:p>
          <a:p>
            <a:pPr marL="171450" indent="-171450">
              <a:buFont typeface="Wingdings" panose="05000000000000000000" pitchFamily="2" charset="2"/>
              <a:buChar char="q"/>
            </a:pPr>
            <a:r>
              <a:rPr lang="en-US" dirty="0" smtClean="0"/>
              <a:t>request that you are replaced or, if needed, reject the entire proposal.</a:t>
            </a:r>
          </a:p>
          <a:p>
            <a:pPr marL="0" indent="0">
              <a:buFont typeface="Wingdings" panose="05000000000000000000" pitchFamily="2" charset="2"/>
              <a:buNone/>
            </a:pPr>
            <a:endParaRPr lang="en-US" dirty="0" smtClean="0"/>
          </a:p>
          <a:p>
            <a:pPr marL="0" indent="0">
              <a:buFont typeface="Wingdings" panose="05000000000000000000" pitchFamily="2" charset="2"/>
              <a:buNone/>
            </a:pPr>
            <a:r>
              <a:rPr lang="en-US" dirty="0" smtClean="0"/>
              <a:t>For more information, see Rules for Legal Entity Validation, LEAR Appointment and Financial Capacity Assessment.</a:t>
            </a:r>
            <a:endParaRPr lang="en-GB" altLang="en-US" dirty="0" smtClean="0">
              <a:latin typeface="Arial" panose="020B0604020202020204" pitchFamily="34" charset="0"/>
            </a:endParaRPr>
          </a:p>
        </p:txBody>
      </p:sp>
      <p:sp>
        <p:nvSpPr>
          <p:cNvPr id="5939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8663" indent="-279400">
              <a:spcBef>
                <a:spcPct val="30000"/>
              </a:spcBef>
              <a:defRPr sz="1200">
                <a:solidFill>
                  <a:schemeClr val="tx1"/>
                </a:solidFill>
                <a:latin typeface="Arial" panose="020B0604020202020204" pitchFamily="34" charset="0"/>
              </a:defRPr>
            </a:lvl2pPr>
            <a:lvl3pPr marL="1120775" indent="-223838">
              <a:spcBef>
                <a:spcPct val="30000"/>
              </a:spcBef>
              <a:defRPr sz="1200">
                <a:solidFill>
                  <a:schemeClr val="tx1"/>
                </a:solidFill>
                <a:latin typeface="Arial" panose="020B0604020202020204" pitchFamily="34" charset="0"/>
              </a:defRPr>
            </a:lvl3pPr>
            <a:lvl4pPr marL="1570038" indent="-223838">
              <a:spcBef>
                <a:spcPct val="30000"/>
              </a:spcBef>
              <a:defRPr sz="1200">
                <a:solidFill>
                  <a:schemeClr val="tx1"/>
                </a:solidFill>
                <a:latin typeface="Arial" panose="020B0604020202020204" pitchFamily="34" charset="0"/>
              </a:defRPr>
            </a:lvl4pPr>
            <a:lvl5pPr marL="2019300" indent="-223838">
              <a:spcBef>
                <a:spcPct val="30000"/>
              </a:spcBef>
              <a:defRPr sz="1200">
                <a:solidFill>
                  <a:schemeClr val="tx1"/>
                </a:solidFill>
                <a:latin typeface="Arial" panose="020B0604020202020204" pitchFamily="34" charset="0"/>
              </a:defRPr>
            </a:lvl5pPr>
            <a:lvl6pPr marL="2476500" indent="-223838" eaLnBrk="0" fontAlgn="base" hangingPunct="0">
              <a:spcBef>
                <a:spcPct val="30000"/>
              </a:spcBef>
              <a:spcAft>
                <a:spcPct val="0"/>
              </a:spcAft>
              <a:defRPr sz="1200">
                <a:solidFill>
                  <a:schemeClr val="tx1"/>
                </a:solidFill>
                <a:latin typeface="Arial" panose="020B0604020202020204" pitchFamily="34" charset="0"/>
              </a:defRPr>
            </a:lvl6pPr>
            <a:lvl7pPr marL="2933700" indent="-223838" eaLnBrk="0" fontAlgn="base" hangingPunct="0">
              <a:spcBef>
                <a:spcPct val="30000"/>
              </a:spcBef>
              <a:spcAft>
                <a:spcPct val="0"/>
              </a:spcAft>
              <a:defRPr sz="1200">
                <a:solidFill>
                  <a:schemeClr val="tx1"/>
                </a:solidFill>
                <a:latin typeface="Arial" panose="020B0604020202020204" pitchFamily="34" charset="0"/>
              </a:defRPr>
            </a:lvl7pPr>
            <a:lvl8pPr marL="3390900" indent="-223838" eaLnBrk="0" fontAlgn="base" hangingPunct="0">
              <a:spcBef>
                <a:spcPct val="30000"/>
              </a:spcBef>
              <a:spcAft>
                <a:spcPct val="0"/>
              </a:spcAft>
              <a:defRPr sz="1200">
                <a:solidFill>
                  <a:schemeClr val="tx1"/>
                </a:solidFill>
                <a:latin typeface="Arial" panose="020B0604020202020204" pitchFamily="34" charset="0"/>
              </a:defRPr>
            </a:lvl8pPr>
            <a:lvl9pPr marL="3848100" indent="-2238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ECB1C0-883C-4A9A-A1BD-2C40B754B42F}" type="slidenum">
              <a:rPr lang="en-GB" altLang="en-US" smtClean="0"/>
              <a:pPr>
                <a:spcBef>
                  <a:spcPct val="0"/>
                </a:spcBef>
              </a:pPr>
              <a:t>42</a:t>
            </a:fld>
            <a:endParaRPr lang="en-GB" altLang="en-US" smtClean="0"/>
          </a:p>
        </p:txBody>
      </p:sp>
    </p:spTree>
    <p:extLst>
      <p:ext uri="{BB962C8B-B14F-4D97-AF65-F5344CB8AC3E}">
        <p14:creationId xmlns:p14="http://schemas.microsoft.com/office/powerpoint/2010/main" val="1781883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Ethics:</a:t>
            </a:r>
            <a:r>
              <a:rPr lang="en-GB" sz="1200" kern="1200" baseline="0" dirty="0" smtClean="0">
                <a:solidFill>
                  <a:schemeClr val="tx1"/>
                </a:solidFill>
                <a:effectLst/>
                <a:latin typeface="+mn-lt"/>
                <a:ea typeface="+mn-ea"/>
                <a:cs typeface="+mn-cs"/>
              </a:rPr>
              <a:t> </a:t>
            </a:r>
            <a:r>
              <a:rPr lang="en-GB" i="1" dirty="0" smtClean="0"/>
              <a:t>measures to be taken and the policies in place to guarantee full compliance with the EU values mentioned in Article 2 </a:t>
            </a:r>
          </a:p>
          <a:p>
            <a:endParaRPr lang="en-GB" sz="1200"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b="1" i="1" kern="1200" dirty="0" smtClean="0">
                <a:solidFill>
                  <a:schemeClr val="tx1"/>
                </a:solidFill>
                <a:effectLst/>
                <a:latin typeface="+mn-lt"/>
                <a:ea typeface="+mn-ea"/>
                <a:cs typeface="+mn-cs"/>
              </a:rPr>
              <a:t>financial feasibility</a:t>
            </a:r>
            <a:r>
              <a:rPr lang="en-GB" sz="1200" kern="1200" dirty="0" smtClean="0">
                <a:solidFill>
                  <a:schemeClr val="tx1"/>
                </a:solidFill>
                <a:effectLst/>
                <a:latin typeface="+mn-lt"/>
                <a:ea typeface="+mn-ea"/>
                <a:cs typeface="+mn-cs"/>
              </a:rPr>
              <a:t> of the proposed activities has to be demonstrated by means of a realistic and reasonable budget. The </a:t>
            </a:r>
            <a:r>
              <a:rPr lang="en-GB" sz="1200" b="1" kern="1200" dirty="0" smtClean="0">
                <a:solidFill>
                  <a:schemeClr val="tx1"/>
                </a:solidFill>
                <a:effectLst/>
                <a:latin typeface="+mn-lt"/>
                <a:ea typeface="+mn-ea"/>
                <a:cs typeface="+mn-cs"/>
              </a:rPr>
              <a:t>amount </a:t>
            </a:r>
            <a:r>
              <a:rPr lang="en-GB" sz="1200" kern="1200" dirty="0" smtClean="0">
                <a:solidFill>
                  <a:schemeClr val="tx1"/>
                </a:solidFill>
                <a:effectLst/>
                <a:latin typeface="+mn-lt"/>
                <a:ea typeface="+mn-ea"/>
                <a:cs typeface="+mn-cs"/>
              </a:rPr>
              <a:t>requested shall be appropriate in relation to the </a:t>
            </a:r>
            <a:r>
              <a:rPr lang="en-GB" sz="1200" b="1" kern="1200" dirty="0" smtClean="0">
                <a:solidFill>
                  <a:schemeClr val="tx1"/>
                </a:solidFill>
                <a:effectLst/>
                <a:latin typeface="+mn-lt"/>
                <a:ea typeface="+mn-ea"/>
                <a:cs typeface="+mn-cs"/>
              </a:rPr>
              <a:t>type </a:t>
            </a:r>
            <a:r>
              <a:rPr lang="en-GB" sz="1200" b="1" u="none" kern="1200" dirty="0" smtClean="0">
                <a:solidFill>
                  <a:schemeClr val="tx1"/>
                </a:solidFill>
                <a:effectLst/>
                <a:latin typeface="+mn-lt"/>
                <a:ea typeface="+mn-ea"/>
                <a:cs typeface="+mn-cs"/>
              </a:rPr>
              <a:t>and scale of envisaged activities</a:t>
            </a:r>
            <a:r>
              <a:rPr lang="en-GB" sz="1200" u="none" kern="1200" dirty="0" smtClean="0">
                <a:solidFill>
                  <a:schemeClr val="tx1"/>
                </a:solidFill>
                <a:effectLst/>
                <a:latin typeface="+mn-lt"/>
                <a:ea typeface="+mn-ea"/>
                <a:cs typeface="+mn-cs"/>
              </a:rPr>
              <a:t>. In addition, all the activities need to be appropriately reflected in the budget. Aspects to be looked at when analysing financial feasibility:</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Management and coordinating activities and costs;</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Distribution of funds between partners reflecting the allocation of activities and tasks among them;</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Distribution of costs among cost categories;</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Costs and human effort amounts per work package;</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Justification of travel and subsistence costs in relation to the number of events, meetings, duration, number of participants planned;</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Basis of other goods, works and services as function of the type of activities/deliverables planned; </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Justification of subcontracting and corresponding amounts presented under cost heading B, subcontracting.</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The budget should reflect </a:t>
            </a:r>
            <a:r>
              <a:rPr lang="en-GB" sz="1200" kern="1200" dirty="0" smtClean="0">
                <a:solidFill>
                  <a:schemeClr val="tx1"/>
                </a:solidFill>
                <a:effectLst/>
                <a:latin typeface="+mn-lt"/>
                <a:ea typeface="+mn-ea"/>
                <a:cs typeface="+mn-cs"/>
              </a:rPr>
              <a:t>the work packages (ex. dissemination activities should be reflected in the budget) and the expected outputs (ex. International Conference costs).  </a:t>
            </a:r>
          </a:p>
          <a:p>
            <a:pPr marL="171450" lvl="0" indent="-171450">
              <a:buFont typeface="Courier New" panose="02070309020205020404" pitchFamily="49" charset="0"/>
              <a:buChar char="o"/>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case the budget </a:t>
            </a:r>
            <a:r>
              <a:rPr lang="en-GB" sz="1200" u="none" kern="1200" dirty="0" smtClean="0">
                <a:solidFill>
                  <a:schemeClr val="tx1"/>
                </a:solidFill>
                <a:effectLst/>
                <a:latin typeface="+mn-lt"/>
                <a:ea typeface="+mn-ea"/>
                <a:cs typeface="+mn-cs"/>
              </a:rPr>
              <a:t>presented </a:t>
            </a:r>
            <a:r>
              <a:rPr lang="en-GB" sz="1200" kern="1200" dirty="0" smtClean="0">
                <a:solidFill>
                  <a:schemeClr val="tx1"/>
                </a:solidFill>
                <a:effectLst/>
                <a:latin typeface="+mn-lt"/>
                <a:ea typeface="+mn-ea"/>
                <a:cs typeface="+mn-cs"/>
              </a:rPr>
              <a:t>in the application differs between the Part A (administrative form) and Part B (project description form) of the application, the evaluator shall inform the call coordinator.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principle of </a:t>
            </a:r>
            <a:r>
              <a:rPr lang="en-GB" sz="1200" b="1" i="1" kern="1200" dirty="0" smtClean="0">
                <a:solidFill>
                  <a:schemeClr val="tx1"/>
                </a:solidFill>
                <a:effectLst/>
                <a:latin typeface="+mn-lt"/>
                <a:ea typeface="+mn-ea"/>
                <a:cs typeface="+mn-cs"/>
              </a:rPr>
              <a:t>cost-effectiveness</a:t>
            </a:r>
            <a:r>
              <a:rPr lang="en-GB" sz="1200" kern="1200" dirty="0" smtClean="0">
                <a:solidFill>
                  <a:schemeClr val="tx1"/>
                </a:solidFill>
                <a:effectLst/>
                <a:latin typeface="+mn-lt"/>
                <a:ea typeface="+mn-ea"/>
                <a:cs typeface="+mn-cs"/>
              </a:rPr>
              <a:t> concerns the relationship between the </a:t>
            </a:r>
            <a:r>
              <a:rPr lang="en-GB" sz="1200" b="1" kern="1200" dirty="0" smtClean="0">
                <a:solidFill>
                  <a:schemeClr val="tx1"/>
                </a:solidFill>
                <a:effectLst/>
                <a:latin typeface="+mn-lt"/>
                <a:ea typeface="+mn-ea"/>
                <a:cs typeface="+mn-cs"/>
              </a:rPr>
              <a:t>estimated costs / resources employed</a:t>
            </a:r>
            <a:r>
              <a:rPr lang="en-GB" sz="1200" kern="1200" dirty="0" smtClean="0">
                <a:solidFill>
                  <a:schemeClr val="tx1"/>
                </a:solidFill>
                <a:effectLst/>
                <a:latin typeface="+mn-lt"/>
                <a:ea typeface="+mn-ea"/>
                <a:cs typeface="+mn-cs"/>
              </a:rPr>
              <a:t> and the </a:t>
            </a:r>
            <a:r>
              <a:rPr lang="en-GB" sz="1200" b="1" kern="1200" dirty="0" smtClean="0">
                <a:solidFill>
                  <a:schemeClr val="tx1"/>
                </a:solidFill>
                <a:effectLst/>
                <a:latin typeface="+mn-lt"/>
                <a:ea typeface="+mn-ea"/>
                <a:cs typeface="+mn-cs"/>
              </a:rPr>
              <a:t>expected results</a:t>
            </a:r>
            <a:r>
              <a:rPr lang="en-GB" sz="1200" kern="1200" dirty="0" smtClean="0">
                <a:solidFill>
                  <a:schemeClr val="tx1"/>
                </a:solidFill>
                <a:effectLst/>
                <a:latin typeface="+mn-lt"/>
                <a:ea typeface="+mn-ea"/>
                <a:cs typeface="+mn-cs"/>
              </a:rPr>
              <a:t> to be achieved. In other words, the amount requested for implementing the activities and size of the partnership shall be appropriate in relation to the expected results. The ratio between the estimated costs and the expected results shall be satisfactory. Aspects to be covered when analysing cost-effectiveness: </a:t>
            </a:r>
          </a:p>
          <a:p>
            <a:pPr marL="171450" lvl="0" indent="-171450">
              <a:buFont typeface="Courier New" panose="02070309020205020404" pitchFamily="49" charset="0"/>
              <a:buChar char="o"/>
            </a:pPr>
            <a:r>
              <a:rPr lang="en-GB" sz="1200" kern="1200" dirty="0" smtClean="0">
                <a:solidFill>
                  <a:schemeClr val="tx1"/>
                </a:solidFill>
                <a:effectLst/>
                <a:latin typeface="+mn-lt"/>
                <a:ea typeface="+mn-ea"/>
                <a:cs typeface="+mn-cs"/>
              </a:rPr>
              <a:t>Relationship between direct personnel costs and human effort in person-months, the tasks, the profiles of key persons (see Part B) and the countries where beneficiaries are </a:t>
            </a:r>
            <a:r>
              <a:rPr lang="en-GB" sz="1200" u="none" kern="1200" dirty="0" smtClean="0">
                <a:solidFill>
                  <a:schemeClr val="tx1"/>
                </a:solidFill>
                <a:effectLst/>
                <a:latin typeface="+mn-lt"/>
                <a:ea typeface="+mn-ea"/>
                <a:cs typeface="+mn-cs"/>
              </a:rPr>
              <a:t>based. i.e. one year of full time employment of one staff member = 12 person-months, so 24 full working days = 1.31 person-months). Applicants often miscalculate the human effort amounts, however this cannot be the only basis to justify low marks under this criterion.</a:t>
            </a:r>
          </a:p>
          <a:p>
            <a:pPr marL="171450" lvl="0" indent="-171450">
              <a:buFont typeface="Courier New" panose="02070309020205020404" pitchFamily="49" charset="0"/>
              <a:buChar char="o"/>
            </a:pPr>
            <a:r>
              <a:rPr lang="en-GB" sz="1200" u="none" kern="1200" dirty="0" smtClean="0">
                <a:solidFill>
                  <a:schemeClr val="tx1"/>
                </a:solidFill>
                <a:effectLst/>
                <a:latin typeface="+mn-lt"/>
                <a:ea typeface="+mn-ea"/>
                <a:cs typeface="+mn-cs"/>
              </a:rPr>
              <a:t>Share of direct personnel costs and the share of other cost headings (subcontracting, purchase costs)</a:t>
            </a:r>
            <a:r>
              <a:rPr lang="en-GB" sz="1200" u="none" strike="sngStrike" kern="120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compared with the results. Projects with proportionally high personnel costs should be looked at with particular attention.</a:t>
            </a:r>
          </a:p>
          <a:p>
            <a:pPr marL="171450" lvl="0" indent="-171450">
              <a:buFont typeface="Courier New" panose="02070309020205020404" pitchFamily="49" charset="0"/>
              <a:buChar char="o"/>
            </a:pPr>
            <a:r>
              <a:rPr lang="en-GB" sz="1200" kern="1200" dirty="0" smtClean="0">
                <a:solidFill>
                  <a:schemeClr val="tx1"/>
                </a:solidFill>
                <a:effectLst/>
                <a:latin typeface="+mn-lt"/>
                <a:ea typeface="+mn-ea"/>
                <a:cs typeface="+mn-cs"/>
              </a:rPr>
              <a:t>Budget irregularities.</a:t>
            </a:r>
          </a:p>
          <a:p>
            <a:r>
              <a:rPr lang="en-GB"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45</a:t>
            </a:fld>
            <a:endParaRPr lang="en-GB"/>
          </a:p>
        </p:txBody>
      </p:sp>
    </p:spTree>
    <p:extLst>
      <p:ext uri="{BB962C8B-B14F-4D97-AF65-F5344CB8AC3E}">
        <p14:creationId xmlns:p14="http://schemas.microsoft.com/office/powerpoint/2010/main" val="1695671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r>
              <a:rPr lang="en-US" altLang="en-US" dirty="0" smtClean="0">
                <a:latin typeface="Arial" panose="020B0604020202020204" pitchFamily="34" charset="0"/>
              </a:rPr>
              <a:t>The key essentials of a good projects are</a:t>
            </a:r>
          </a:p>
        </p:txBody>
      </p:sp>
      <p:sp>
        <p:nvSpPr>
          <p:cNvPr id="6963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28663" indent="-279400">
              <a:spcBef>
                <a:spcPct val="30000"/>
              </a:spcBef>
              <a:defRPr sz="1200">
                <a:solidFill>
                  <a:schemeClr val="tx1"/>
                </a:solidFill>
                <a:latin typeface="Arial" panose="020B0604020202020204" pitchFamily="34" charset="0"/>
              </a:defRPr>
            </a:lvl2pPr>
            <a:lvl3pPr marL="1120775" indent="-223838">
              <a:spcBef>
                <a:spcPct val="30000"/>
              </a:spcBef>
              <a:defRPr sz="1200">
                <a:solidFill>
                  <a:schemeClr val="tx1"/>
                </a:solidFill>
                <a:latin typeface="Arial" panose="020B0604020202020204" pitchFamily="34" charset="0"/>
              </a:defRPr>
            </a:lvl3pPr>
            <a:lvl4pPr marL="1570038" indent="-223838">
              <a:spcBef>
                <a:spcPct val="30000"/>
              </a:spcBef>
              <a:defRPr sz="1200">
                <a:solidFill>
                  <a:schemeClr val="tx1"/>
                </a:solidFill>
                <a:latin typeface="Arial" panose="020B0604020202020204" pitchFamily="34" charset="0"/>
              </a:defRPr>
            </a:lvl4pPr>
            <a:lvl5pPr marL="2019300" indent="-223838">
              <a:spcBef>
                <a:spcPct val="30000"/>
              </a:spcBef>
              <a:defRPr sz="1200">
                <a:solidFill>
                  <a:schemeClr val="tx1"/>
                </a:solidFill>
                <a:latin typeface="Arial" panose="020B0604020202020204" pitchFamily="34" charset="0"/>
              </a:defRPr>
            </a:lvl5pPr>
            <a:lvl6pPr marL="2476500" indent="-223838" eaLnBrk="0" fontAlgn="base" hangingPunct="0">
              <a:spcBef>
                <a:spcPct val="30000"/>
              </a:spcBef>
              <a:spcAft>
                <a:spcPct val="0"/>
              </a:spcAft>
              <a:defRPr sz="1200">
                <a:solidFill>
                  <a:schemeClr val="tx1"/>
                </a:solidFill>
                <a:latin typeface="Arial" panose="020B0604020202020204" pitchFamily="34" charset="0"/>
              </a:defRPr>
            </a:lvl6pPr>
            <a:lvl7pPr marL="2933700" indent="-223838" eaLnBrk="0" fontAlgn="base" hangingPunct="0">
              <a:spcBef>
                <a:spcPct val="30000"/>
              </a:spcBef>
              <a:spcAft>
                <a:spcPct val="0"/>
              </a:spcAft>
              <a:defRPr sz="1200">
                <a:solidFill>
                  <a:schemeClr val="tx1"/>
                </a:solidFill>
                <a:latin typeface="Arial" panose="020B0604020202020204" pitchFamily="34" charset="0"/>
              </a:defRPr>
            </a:lvl7pPr>
            <a:lvl8pPr marL="3390900" indent="-223838" eaLnBrk="0" fontAlgn="base" hangingPunct="0">
              <a:spcBef>
                <a:spcPct val="30000"/>
              </a:spcBef>
              <a:spcAft>
                <a:spcPct val="0"/>
              </a:spcAft>
              <a:defRPr sz="1200">
                <a:solidFill>
                  <a:schemeClr val="tx1"/>
                </a:solidFill>
                <a:latin typeface="Arial" panose="020B0604020202020204" pitchFamily="34" charset="0"/>
              </a:defRPr>
            </a:lvl8pPr>
            <a:lvl9pPr marL="3848100" indent="-2238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4481EF-6D76-4D6E-811E-16B2C880EA4B}" type="slidenum">
              <a:rPr lang="en-GB" altLang="en-US" smtClean="0"/>
              <a:pPr>
                <a:spcBef>
                  <a:spcPct val="0"/>
                </a:spcBef>
              </a:pPr>
              <a:t>47</a:t>
            </a:fld>
            <a:endParaRPr lang="en-GB" altLang="en-US" smtClean="0"/>
          </a:p>
        </p:txBody>
      </p:sp>
    </p:spTree>
    <p:extLst>
      <p:ext uri="{BB962C8B-B14F-4D97-AF65-F5344CB8AC3E}">
        <p14:creationId xmlns:p14="http://schemas.microsoft.com/office/powerpoint/2010/main" val="1106822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smtClean="0"/>
              <a:t>Many</a:t>
            </a:r>
            <a:r>
              <a:rPr lang="fr-BE" dirty="0" smtClean="0"/>
              <a:t> of the </a:t>
            </a:r>
            <a:r>
              <a:rPr lang="fr-BE" dirty="0" err="1" smtClean="0"/>
              <a:t>current</a:t>
            </a:r>
            <a:r>
              <a:rPr lang="fr-BE" dirty="0" smtClean="0"/>
              <a:t> and </a:t>
            </a:r>
            <a:r>
              <a:rPr lang="fr-BE" dirty="0" err="1" smtClean="0"/>
              <a:t>upcoming</a:t>
            </a:r>
            <a:r>
              <a:rPr lang="fr-BE" baseline="0" dirty="0" smtClean="0"/>
              <a:t> calls are </a:t>
            </a:r>
            <a:r>
              <a:rPr lang="fr-BE" baseline="0" dirty="0" err="1" smtClean="0"/>
              <a:t>similar</a:t>
            </a:r>
            <a:r>
              <a:rPr lang="fr-BE" baseline="0" dirty="0" smtClean="0"/>
              <a:t> to the calls </a:t>
            </a:r>
            <a:r>
              <a:rPr lang="fr-BE" baseline="0" dirty="0" err="1" smtClean="0"/>
              <a:t>organised</a:t>
            </a:r>
            <a:r>
              <a:rPr lang="fr-BE" baseline="0" dirty="0" smtClean="0"/>
              <a:t> in the </a:t>
            </a:r>
            <a:r>
              <a:rPr lang="fr-BE" baseline="0" dirty="0" err="1" smtClean="0"/>
              <a:t>previous</a:t>
            </a:r>
            <a:r>
              <a:rPr lang="fr-BE" baseline="0" dirty="0" smtClean="0"/>
              <a:t> </a:t>
            </a:r>
            <a:r>
              <a:rPr lang="fr-BE" baseline="0" smtClean="0"/>
              <a:t>years</a:t>
            </a:r>
            <a:endParaRPr lang="fr-BE"/>
          </a:p>
        </p:txBody>
      </p:sp>
      <p:sp>
        <p:nvSpPr>
          <p:cNvPr id="4" name="Slide Number Placeholder 3"/>
          <p:cNvSpPr>
            <a:spLocks noGrp="1"/>
          </p:cNvSpPr>
          <p:nvPr>
            <p:ph type="sldNum" sz="quarter" idx="10"/>
          </p:nvPr>
        </p:nvSpPr>
        <p:spPr/>
        <p:txBody>
          <a:bodyPr/>
          <a:lstStyle/>
          <a:p>
            <a:fld id="{59CF2995-AB43-4B7C-B8CD-9DC7C3692A9C}" type="slidenum">
              <a:rPr lang="en-GB" smtClean="0"/>
              <a:t>49</a:t>
            </a:fld>
            <a:endParaRPr lang="en-GB"/>
          </a:p>
        </p:txBody>
      </p:sp>
    </p:spTree>
    <p:extLst>
      <p:ext uri="{BB962C8B-B14F-4D97-AF65-F5344CB8AC3E}">
        <p14:creationId xmlns:p14="http://schemas.microsoft.com/office/powerpoint/2010/main" val="2320195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93188"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28663" indent="-279400">
              <a:defRPr sz="1200">
                <a:solidFill>
                  <a:srgbClr val="0F5494"/>
                </a:solidFill>
                <a:latin typeface="Verdana" panose="020B0604030504040204" pitchFamily="34" charset="0"/>
              </a:defRPr>
            </a:lvl2pPr>
            <a:lvl3pPr marL="1120775" indent="-223838">
              <a:defRPr sz="1200">
                <a:solidFill>
                  <a:srgbClr val="0F5494"/>
                </a:solidFill>
                <a:latin typeface="Verdana" panose="020B0604030504040204" pitchFamily="34" charset="0"/>
              </a:defRPr>
            </a:lvl3pPr>
            <a:lvl4pPr marL="1570038" indent="-223838">
              <a:defRPr sz="1200">
                <a:solidFill>
                  <a:srgbClr val="0F5494"/>
                </a:solidFill>
                <a:latin typeface="Verdana" panose="020B0604030504040204" pitchFamily="34" charset="0"/>
              </a:defRPr>
            </a:lvl4pPr>
            <a:lvl5pPr marL="2019300" indent="-223838">
              <a:defRPr sz="1200">
                <a:solidFill>
                  <a:srgbClr val="0F5494"/>
                </a:solidFill>
                <a:latin typeface="Verdana" panose="020B0604030504040204" pitchFamily="34" charset="0"/>
              </a:defRPr>
            </a:lvl5pPr>
            <a:lvl6pPr marL="2476500" indent="-223838" eaLnBrk="0" fontAlgn="base" hangingPunct="0">
              <a:spcBef>
                <a:spcPct val="0"/>
              </a:spcBef>
              <a:spcAft>
                <a:spcPct val="0"/>
              </a:spcAft>
              <a:defRPr sz="1200">
                <a:solidFill>
                  <a:srgbClr val="0F5494"/>
                </a:solidFill>
                <a:latin typeface="Verdana" panose="020B0604030504040204" pitchFamily="34" charset="0"/>
              </a:defRPr>
            </a:lvl6pPr>
            <a:lvl7pPr marL="2933700" indent="-223838" eaLnBrk="0" fontAlgn="base" hangingPunct="0">
              <a:spcBef>
                <a:spcPct val="0"/>
              </a:spcBef>
              <a:spcAft>
                <a:spcPct val="0"/>
              </a:spcAft>
              <a:defRPr sz="1200">
                <a:solidFill>
                  <a:srgbClr val="0F5494"/>
                </a:solidFill>
                <a:latin typeface="Verdana" panose="020B0604030504040204" pitchFamily="34" charset="0"/>
              </a:defRPr>
            </a:lvl7pPr>
            <a:lvl8pPr marL="3390900" indent="-223838" eaLnBrk="0" fontAlgn="base" hangingPunct="0">
              <a:spcBef>
                <a:spcPct val="0"/>
              </a:spcBef>
              <a:spcAft>
                <a:spcPct val="0"/>
              </a:spcAft>
              <a:defRPr sz="1200">
                <a:solidFill>
                  <a:srgbClr val="0F5494"/>
                </a:solidFill>
                <a:latin typeface="Verdana" panose="020B0604030504040204" pitchFamily="34" charset="0"/>
              </a:defRPr>
            </a:lvl8pPr>
            <a:lvl9pPr marL="3848100" indent="-223838" eaLnBrk="0" fontAlgn="base" hangingPunct="0">
              <a:spcBef>
                <a:spcPct val="0"/>
              </a:spcBef>
              <a:spcAft>
                <a:spcPct val="0"/>
              </a:spcAft>
              <a:defRPr sz="1200">
                <a:solidFill>
                  <a:srgbClr val="0F5494"/>
                </a:solidFill>
                <a:latin typeface="Verdana" panose="020B0604030504040204" pitchFamily="34" charset="0"/>
              </a:defRPr>
            </a:lvl9pPr>
          </a:lstStyle>
          <a:p>
            <a:fld id="{6217E8BC-1993-4C2A-9131-8467C90072CC}" type="slidenum">
              <a:rPr lang="en-GB" altLang="en-US" smtClean="0">
                <a:solidFill>
                  <a:schemeClr val="tx1"/>
                </a:solidFill>
                <a:latin typeface="Arial" panose="020B0604020202020204" pitchFamily="34" charset="0"/>
              </a:rPr>
              <a:pPr/>
              <a:t>50</a:t>
            </a:fld>
            <a:endParaRPr lang="en-GB" altLang="en-US" smtClean="0">
              <a:solidFill>
                <a:schemeClr val="tx1"/>
              </a:solidFill>
              <a:latin typeface="Arial" panose="020B0604020202020204" pitchFamily="34" charset="0"/>
            </a:endParaRPr>
          </a:p>
        </p:txBody>
      </p:sp>
    </p:spTree>
    <p:extLst>
      <p:ext uri="{BB962C8B-B14F-4D97-AF65-F5344CB8AC3E}">
        <p14:creationId xmlns:p14="http://schemas.microsoft.com/office/powerpoint/2010/main" val="1993337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51</a:t>
            </a:fld>
            <a:endParaRPr lang="en-GB"/>
          </a:p>
        </p:txBody>
      </p:sp>
    </p:spTree>
    <p:extLst>
      <p:ext uri="{BB962C8B-B14F-4D97-AF65-F5344CB8AC3E}">
        <p14:creationId xmlns:p14="http://schemas.microsoft.com/office/powerpoint/2010/main" val="2281025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42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a:p>
          <a:p>
            <a:endParaRPr lang="en-GB" baseline="0"/>
          </a:p>
          <a:p>
            <a:endParaRPr lang="en-GB"/>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a:t>
            </a:fld>
            <a:endParaRPr lang="en-GB"/>
          </a:p>
        </p:txBody>
      </p:sp>
    </p:spTree>
    <p:extLst>
      <p:ext uri="{BB962C8B-B14F-4D97-AF65-F5344CB8AC3E}">
        <p14:creationId xmlns:p14="http://schemas.microsoft.com/office/powerpoint/2010/main" val="156561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pPr marL="168275" indent="-168275">
              <a:buFont typeface="Wingdings" panose="05000000000000000000" pitchFamily="2" charset="2"/>
              <a:buChar char="Ø"/>
            </a:pPr>
            <a:r>
              <a:rPr lang="en-US" altLang="en-US" dirty="0" smtClean="0">
                <a:latin typeface="Arial" panose="020B0604020202020204" pitchFamily="34" charset="0"/>
              </a:rPr>
              <a:t>The </a:t>
            </a:r>
            <a:r>
              <a:rPr lang="en-US" altLang="en-US" dirty="0" err="1" smtClean="0">
                <a:latin typeface="Arial" panose="020B0604020202020204" pitchFamily="34" charset="0"/>
              </a:rPr>
              <a:t>Programme</a:t>
            </a:r>
            <a:r>
              <a:rPr lang="en-US" altLang="en-US" dirty="0" smtClean="0">
                <a:latin typeface="Arial" panose="020B0604020202020204" pitchFamily="34" charset="0"/>
              </a:rPr>
              <a:t> shall finance the following types of actions:</a:t>
            </a:r>
          </a:p>
          <a:p>
            <a:pPr marL="168275" indent="-168275">
              <a:buFont typeface="Wingdings" panose="05000000000000000000" pitchFamily="2" charset="2"/>
              <a:buChar char="Ø"/>
            </a:pPr>
            <a:endParaRPr lang="en-US" altLang="en-US" dirty="0" smtClean="0">
              <a:latin typeface="Arial" panose="020B0604020202020204" pitchFamily="34" charset="0"/>
            </a:endParaRPr>
          </a:p>
          <a:p>
            <a:pPr marL="168275" indent="-168275">
              <a:buFont typeface="Wingdings" panose="05000000000000000000" pitchFamily="2" charset="2"/>
              <a:buChar char="Ø"/>
            </a:pPr>
            <a:r>
              <a:rPr lang="en-US" altLang="en-US" b="1" dirty="0" smtClean="0">
                <a:latin typeface="Arial" panose="020B0604020202020204" pitchFamily="34" charset="0"/>
              </a:rPr>
              <a:t>training activities</a:t>
            </a:r>
            <a:r>
              <a:rPr lang="en-US" altLang="en-US" dirty="0" smtClean="0">
                <a:latin typeface="Arial" panose="020B0604020202020204" pitchFamily="34" charset="0"/>
              </a:rPr>
              <a:t>,</a:t>
            </a:r>
            <a:r>
              <a:rPr lang="en-US" altLang="en-US" b="1" dirty="0" smtClean="0">
                <a:latin typeface="Arial" panose="020B0604020202020204" pitchFamily="34" charset="0"/>
              </a:rPr>
              <a:t> capacity building, mutual learning</a:t>
            </a:r>
            <a:r>
              <a:rPr lang="en-US" altLang="en-US" dirty="0" smtClean="0">
                <a:latin typeface="Arial" panose="020B0604020202020204" pitchFamily="34" charset="0"/>
              </a:rPr>
              <a:t>, </a:t>
            </a:r>
            <a:r>
              <a:rPr lang="en-US" altLang="en-US" b="1" dirty="0" smtClean="0">
                <a:latin typeface="Arial" panose="020B0604020202020204" pitchFamily="34" charset="0"/>
              </a:rPr>
              <a:t>workshops, experts' meetings and conferences</a:t>
            </a:r>
            <a:r>
              <a:rPr lang="en-US" altLang="en-US" dirty="0" smtClean="0">
                <a:latin typeface="Arial" panose="020B0604020202020204" pitchFamily="34" charset="0"/>
              </a:rPr>
              <a:t>;</a:t>
            </a:r>
          </a:p>
          <a:p>
            <a:pPr marL="168275" indent="-168275">
              <a:buFont typeface="Wingdings" panose="05000000000000000000" pitchFamily="2" charset="2"/>
              <a:buChar char="Ø"/>
            </a:pPr>
            <a:endParaRPr lang="en-US" altLang="en-US" dirty="0" smtClean="0">
              <a:latin typeface="Arial" panose="020B0604020202020204" pitchFamily="34" charset="0"/>
            </a:endParaRPr>
          </a:p>
          <a:p>
            <a:pPr marL="168275" indent="-168275">
              <a:buFont typeface="Wingdings" panose="05000000000000000000" pitchFamily="2" charset="2"/>
              <a:buChar char="Ø"/>
            </a:pPr>
            <a:r>
              <a:rPr lang="en-US" altLang="en-US" b="1" dirty="0" smtClean="0">
                <a:latin typeface="Arial" panose="020B0604020202020204" pitchFamily="34" charset="0"/>
              </a:rPr>
              <a:t>awareness-raising</a:t>
            </a:r>
            <a:r>
              <a:rPr lang="en-US" altLang="en-US" dirty="0" smtClean="0">
                <a:latin typeface="Arial" panose="020B0604020202020204" pitchFamily="34" charset="0"/>
              </a:rPr>
              <a:t> and </a:t>
            </a:r>
            <a:r>
              <a:rPr lang="en-US" altLang="en-US" b="1" dirty="0" smtClean="0">
                <a:latin typeface="Arial" panose="020B0604020202020204" pitchFamily="34" charset="0"/>
              </a:rPr>
              <a:t>dissemination activities</a:t>
            </a:r>
            <a:r>
              <a:rPr lang="en-US" altLang="en-US" dirty="0" smtClean="0">
                <a:latin typeface="Arial" panose="020B0604020202020204" pitchFamily="34" charset="0"/>
              </a:rPr>
              <a:t>, such as the identification of, and exchanges concerning, good practices, innovative approaches and experiences; </a:t>
            </a:r>
            <a:r>
              <a:rPr lang="en-US" altLang="en-US" b="1" dirty="0" smtClean="0">
                <a:latin typeface="Arial" panose="020B0604020202020204" pitchFamily="34" charset="0"/>
              </a:rPr>
              <a:t>media campaigns</a:t>
            </a:r>
            <a:r>
              <a:rPr lang="en-US" altLang="en-US" dirty="0" smtClean="0">
                <a:latin typeface="Arial" panose="020B0604020202020204" pitchFamily="34" charset="0"/>
              </a:rPr>
              <a:t>, including in the online media, </a:t>
            </a:r>
            <a:r>
              <a:rPr lang="en-US" altLang="en-US" b="1" dirty="0" smtClean="0">
                <a:latin typeface="Arial" panose="020B0604020202020204" pitchFamily="34" charset="0"/>
              </a:rPr>
              <a:t>information campaigns</a:t>
            </a:r>
            <a:r>
              <a:rPr lang="en-US" altLang="en-US" dirty="0" smtClean="0">
                <a:latin typeface="Arial" panose="020B0604020202020204" pitchFamily="34" charset="0"/>
              </a:rPr>
              <a:t>, the compilation and publication of materials to disseminate information about the </a:t>
            </a:r>
            <a:r>
              <a:rPr lang="en-US" altLang="en-US" dirty="0" err="1" smtClean="0">
                <a:latin typeface="Arial" panose="020B0604020202020204" pitchFamily="34" charset="0"/>
              </a:rPr>
              <a:t>Programme</a:t>
            </a:r>
            <a:r>
              <a:rPr lang="en-US" altLang="en-US" dirty="0" smtClean="0">
                <a:latin typeface="Arial" panose="020B0604020202020204" pitchFamily="34" charset="0"/>
              </a:rPr>
              <a:t> and its results; the development, operation and maintenance of systems and tools using information and communication technologies;</a:t>
            </a:r>
          </a:p>
          <a:p>
            <a:pPr marL="168275" indent="-168275">
              <a:buFont typeface="Wingdings" panose="05000000000000000000" pitchFamily="2" charset="2"/>
              <a:buChar char="Ø"/>
            </a:pPr>
            <a:endParaRPr lang="en-US" altLang="en-US" dirty="0" smtClean="0">
              <a:latin typeface="Arial" panose="020B0604020202020204" pitchFamily="34" charset="0"/>
            </a:endParaRPr>
          </a:p>
          <a:p>
            <a:pPr marL="168275" indent="-168275">
              <a:buFont typeface="Wingdings" panose="05000000000000000000" pitchFamily="2" charset="2"/>
              <a:buChar char="Ø"/>
            </a:pPr>
            <a:r>
              <a:rPr lang="en-US" altLang="en-US" b="1" dirty="0" smtClean="0">
                <a:latin typeface="Arial" panose="020B0604020202020204" pitchFamily="34" charset="0"/>
              </a:rPr>
              <a:t>analytical activities</a:t>
            </a:r>
            <a:r>
              <a:rPr lang="en-US" altLang="en-US" dirty="0" smtClean="0">
                <a:latin typeface="Arial" panose="020B0604020202020204" pitchFamily="34" charset="0"/>
              </a:rPr>
              <a:t>, such as the </a:t>
            </a:r>
            <a:r>
              <a:rPr lang="en-US" altLang="en-US" b="1" dirty="0" smtClean="0">
                <a:latin typeface="Arial" panose="020B0604020202020204" pitchFamily="34" charset="0"/>
              </a:rPr>
              <a:t>collection of data and statistics</a:t>
            </a:r>
            <a:r>
              <a:rPr lang="en-US" altLang="en-US" dirty="0" smtClean="0">
                <a:latin typeface="Arial" panose="020B0604020202020204" pitchFamily="34" charset="0"/>
              </a:rPr>
              <a:t>; the development of common methodologies and, where appropriate, indicators or benchmarks; </a:t>
            </a:r>
            <a:r>
              <a:rPr lang="en-US" altLang="en-US" b="1" dirty="0" smtClean="0">
                <a:latin typeface="Arial" panose="020B0604020202020204" pitchFamily="34" charset="0"/>
              </a:rPr>
              <a:t>studies</a:t>
            </a:r>
            <a:r>
              <a:rPr lang="en-US" altLang="en-US" dirty="0" smtClean="0">
                <a:latin typeface="Arial" panose="020B0604020202020204" pitchFamily="34" charset="0"/>
              </a:rPr>
              <a:t>, </a:t>
            </a:r>
            <a:r>
              <a:rPr lang="en-US" altLang="en-US" b="1" dirty="0" smtClean="0">
                <a:latin typeface="Arial" panose="020B0604020202020204" pitchFamily="34" charset="0"/>
              </a:rPr>
              <a:t>researches, analyses and </a:t>
            </a:r>
            <a:r>
              <a:rPr lang="en-US" altLang="en-US" dirty="0" smtClean="0">
                <a:latin typeface="Arial" panose="020B0604020202020204" pitchFamily="34" charset="0"/>
              </a:rPr>
              <a:t>surveys;</a:t>
            </a:r>
            <a:r>
              <a:rPr lang="en-US" altLang="en-US" b="1" dirty="0" smtClean="0">
                <a:latin typeface="Arial" panose="020B0604020202020204" pitchFamily="34" charset="0"/>
              </a:rPr>
              <a:t> evaluations</a:t>
            </a:r>
            <a:r>
              <a:rPr lang="en-US" altLang="en-US" dirty="0" smtClean="0">
                <a:latin typeface="Arial" panose="020B0604020202020204" pitchFamily="34" charset="0"/>
              </a:rPr>
              <a:t>; the elaboration and publication of guides, reports and educational material; </a:t>
            </a:r>
          </a:p>
          <a:p>
            <a:pPr marL="168275" indent="-168275">
              <a:buFont typeface="Wingdings" panose="05000000000000000000" pitchFamily="2" charset="2"/>
              <a:buChar char="Ø"/>
            </a:pPr>
            <a:endParaRPr lang="en-US" altLang="en-US" dirty="0" smtClean="0">
              <a:latin typeface="Arial" panose="020B0604020202020204" pitchFamily="34" charset="0"/>
            </a:endParaRPr>
          </a:p>
          <a:p>
            <a:pPr marL="168275" indent="-168275">
              <a:buFont typeface="Wingdings" panose="05000000000000000000" pitchFamily="2" charset="2"/>
              <a:buChar char="Ø"/>
            </a:pPr>
            <a:r>
              <a:rPr lang="en-US" altLang="en-US" b="1" dirty="0" smtClean="0">
                <a:latin typeface="Arial" panose="020B0604020202020204" pitchFamily="34" charset="0"/>
              </a:rPr>
              <a:t>support for main actors whose activities contribute to the implementation of the objectives of the </a:t>
            </a:r>
            <a:r>
              <a:rPr lang="en-US" altLang="en-US" b="1" dirty="0" err="1" smtClean="0">
                <a:latin typeface="Arial" panose="020B0604020202020204" pitchFamily="34" charset="0"/>
              </a:rPr>
              <a:t>Programme</a:t>
            </a:r>
            <a:r>
              <a:rPr lang="en-US" altLang="en-US" dirty="0" smtClean="0">
                <a:latin typeface="Arial" panose="020B0604020202020204" pitchFamily="34" charset="0"/>
              </a:rPr>
              <a:t>, such as </a:t>
            </a:r>
            <a:r>
              <a:rPr lang="en-US" altLang="en-US" b="1" dirty="0" smtClean="0">
                <a:latin typeface="Arial" panose="020B0604020202020204" pitchFamily="34" charset="0"/>
              </a:rPr>
              <a:t>support for NGOs </a:t>
            </a:r>
            <a:r>
              <a:rPr lang="en-US" altLang="en-US" dirty="0" smtClean="0">
                <a:latin typeface="Arial" panose="020B0604020202020204" pitchFamily="34" charset="0"/>
              </a:rPr>
              <a:t>in the implementation of actions with European added value, support for key European actors, </a:t>
            </a:r>
            <a:r>
              <a:rPr lang="en-US" altLang="en-US" b="1" dirty="0" smtClean="0">
                <a:latin typeface="Arial" panose="020B0604020202020204" pitchFamily="34" charset="0"/>
              </a:rPr>
              <a:t>European-level networks.</a:t>
            </a:r>
            <a:endParaRPr lang="en-GB" altLang="en-US" dirty="0" smtClean="0">
              <a:latin typeface="Arial" panose="020B0604020202020204" pitchFamily="34" charset="0"/>
            </a:endParaRPr>
          </a:p>
        </p:txBody>
      </p:sp>
      <p:sp>
        <p:nvSpPr>
          <p:cNvPr id="18436"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30250" indent="-277813">
              <a:defRPr sz="1200">
                <a:solidFill>
                  <a:srgbClr val="0F5494"/>
                </a:solidFill>
                <a:latin typeface="Verdana" panose="020B0604030504040204" pitchFamily="34" charset="0"/>
              </a:defRPr>
            </a:lvl2pPr>
            <a:lvl3pPr marL="1123950" indent="-223838">
              <a:defRPr sz="1200">
                <a:solidFill>
                  <a:srgbClr val="0F5494"/>
                </a:solidFill>
                <a:latin typeface="Verdana" panose="020B0604030504040204" pitchFamily="34" charset="0"/>
              </a:defRPr>
            </a:lvl3pPr>
            <a:lvl4pPr marL="1574800" indent="-223838">
              <a:defRPr sz="1200">
                <a:solidFill>
                  <a:srgbClr val="0F5494"/>
                </a:solidFill>
                <a:latin typeface="Verdana" panose="020B0604030504040204" pitchFamily="34" charset="0"/>
              </a:defRPr>
            </a:lvl4pPr>
            <a:lvl5pPr marL="2025650" indent="-223838">
              <a:defRPr sz="1200">
                <a:solidFill>
                  <a:srgbClr val="0F5494"/>
                </a:solidFill>
                <a:latin typeface="Verdana" panose="020B0604030504040204" pitchFamily="34" charset="0"/>
              </a:defRPr>
            </a:lvl5pPr>
            <a:lvl6pPr marL="2482850" indent="-223838" eaLnBrk="0" fontAlgn="base" hangingPunct="0">
              <a:spcBef>
                <a:spcPct val="0"/>
              </a:spcBef>
              <a:spcAft>
                <a:spcPct val="0"/>
              </a:spcAft>
              <a:defRPr sz="1200">
                <a:solidFill>
                  <a:srgbClr val="0F5494"/>
                </a:solidFill>
                <a:latin typeface="Verdana" panose="020B0604030504040204" pitchFamily="34" charset="0"/>
              </a:defRPr>
            </a:lvl6pPr>
            <a:lvl7pPr marL="2940050" indent="-223838" eaLnBrk="0" fontAlgn="base" hangingPunct="0">
              <a:spcBef>
                <a:spcPct val="0"/>
              </a:spcBef>
              <a:spcAft>
                <a:spcPct val="0"/>
              </a:spcAft>
              <a:defRPr sz="1200">
                <a:solidFill>
                  <a:srgbClr val="0F5494"/>
                </a:solidFill>
                <a:latin typeface="Verdana" panose="020B0604030504040204" pitchFamily="34" charset="0"/>
              </a:defRPr>
            </a:lvl7pPr>
            <a:lvl8pPr marL="3397250" indent="-223838" eaLnBrk="0" fontAlgn="base" hangingPunct="0">
              <a:spcBef>
                <a:spcPct val="0"/>
              </a:spcBef>
              <a:spcAft>
                <a:spcPct val="0"/>
              </a:spcAft>
              <a:defRPr sz="1200">
                <a:solidFill>
                  <a:srgbClr val="0F5494"/>
                </a:solidFill>
                <a:latin typeface="Verdana" panose="020B0604030504040204" pitchFamily="34" charset="0"/>
              </a:defRPr>
            </a:lvl8pPr>
            <a:lvl9pPr marL="3854450" indent="-223838" eaLnBrk="0" fontAlgn="base" hangingPunct="0">
              <a:spcBef>
                <a:spcPct val="0"/>
              </a:spcBef>
              <a:spcAft>
                <a:spcPct val="0"/>
              </a:spcAft>
              <a:defRPr sz="1200">
                <a:solidFill>
                  <a:srgbClr val="0F5494"/>
                </a:solidFill>
                <a:latin typeface="Verdana" panose="020B0604030504040204" pitchFamily="34" charset="0"/>
              </a:defRPr>
            </a:lvl9pPr>
          </a:lstStyle>
          <a:p>
            <a:fld id="{EA7B6624-2F48-4470-8F9E-30287AC0E193}" type="slidenum">
              <a:rPr lang="en-GB" altLang="en-US" smtClean="0">
                <a:solidFill>
                  <a:schemeClr val="tx1"/>
                </a:solidFill>
                <a:latin typeface="Arial" panose="020B0604020202020204" pitchFamily="34" charset="0"/>
              </a:rPr>
              <a:pPr/>
              <a:t>8</a:t>
            </a:fld>
            <a:endParaRPr lang="en-GB" altLang="en-US" smtClean="0">
              <a:solidFill>
                <a:schemeClr val="tx1"/>
              </a:solidFill>
              <a:latin typeface="Arial" panose="020B0604020202020204" pitchFamily="34" charset="0"/>
            </a:endParaRPr>
          </a:p>
        </p:txBody>
      </p:sp>
    </p:spTree>
    <p:extLst>
      <p:ext uri="{BB962C8B-B14F-4D97-AF65-F5344CB8AC3E}">
        <p14:creationId xmlns:p14="http://schemas.microsoft.com/office/powerpoint/2010/main" val="377683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defRPr/>
            </a:pPr>
            <a:r>
              <a:rPr lang="en-US" dirty="0" smtClean="0"/>
              <a:t>At present, the countries participating in the </a:t>
            </a:r>
            <a:r>
              <a:rPr lang="en-US" dirty="0" err="1" smtClean="0"/>
              <a:t>Programme</a:t>
            </a:r>
            <a:r>
              <a:rPr lang="en-US" dirty="0" smtClean="0"/>
              <a:t> are: </a:t>
            </a:r>
            <a:r>
              <a:rPr lang="en-US" b="1" dirty="0" smtClean="0"/>
              <a:t>EU Member States</a:t>
            </a:r>
            <a:r>
              <a:rPr lang="en-US" dirty="0" smtClean="0"/>
              <a:t>,</a:t>
            </a:r>
          </a:p>
          <a:p>
            <a:pPr marL="0" indent="0">
              <a:buFont typeface="Wingdings" panose="05000000000000000000" pitchFamily="2" charset="2"/>
              <a:buNone/>
              <a:defRPr/>
            </a:pPr>
            <a:endParaRPr lang="en-GB" b="1" dirty="0" smtClean="0"/>
          </a:p>
          <a:p>
            <a:pPr marL="171450" indent="-171450">
              <a:buFont typeface="Wingdings" panose="05000000000000000000" pitchFamily="2" charset="2"/>
              <a:buChar char="Ø"/>
              <a:defRPr/>
            </a:pPr>
            <a:r>
              <a:rPr lang="en-GB" b="1" dirty="0" smtClean="0"/>
              <a:t>Organisations which are profit-oriented </a:t>
            </a:r>
            <a:r>
              <a:rPr lang="en-GB" dirty="0" smtClean="0"/>
              <a:t>must submit applications in </a:t>
            </a:r>
            <a:r>
              <a:rPr lang="en-GB" b="1" dirty="0" smtClean="0"/>
              <a:t>partnership with public entities or private non-profit organisations</a:t>
            </a:r>
            <a:r>
              <a:rPr lang="en-GB" dirty="0" smtClean="0"/>
              <a:t>;</a:t>
            </a:r>
          </a:p>
          <a:p>
            <a:pPr marL="0" indent="0">
              <a:buFont typeface="Wingdings" panose="05000000000000000000" pitchFamily="2" charset="2"/>
              <a:buNone/>
              <a:defRPr/>
            </a:pPr>
            <a:endParaRPr lang="en-GB" dirty="0" smtClean="0"/>
          </a:p>
        </p:txBody>
      </p:sp>
      <p:sp>
        <p:nvSpPr>
          <p:cNvPr id="20484"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42950" indent="-285750">
              <a:defRPr sz="1200">
                <a:solidFill>
                  <a:srgbClr val="0F5494"/>
                </a:solidFill>
                <a:latin typeface="Verdana" panose="020B0604030504040204" pitchFamily="34" charset="0"/>
              </a:defRPr>
            </a:lvl2pPr>
            <a:lvl3pPr marL="1143000" indent="-228600">
              <a:defRPr sz="1200">
                <a:solidFill>
                  <a:srgbClr val="0F5494"/>
                </a:solidFill>
                <a:latin typeface="Verdana" panose="020B0604030504040204" pitchFamily="34" charset="0"/>
              </a:defRPr>
            </a:lvl3pPr>
            <a:lvl4pPr marL="1600200" indent="-228600">
              <a:defRPr sz="1200">
                <a:solidFill>
                  <a:srgbClr val="0F5494"/>
                </a:solidFill>
                <a:latin typeface="Verdana" panose="020B0604030504040204" pitchFamily="34" charset="0"/>
              </a:defRPr>
            </a:lvl4pPr>
            <a:lvl5pPr marL="2057400" indent="-228600">
              <a:defRPr sz="1200">
                <a:solidFill>
                  <a:srgbClr val="0F5494"/>
                </a:solidFill>
                <a:latin typeface="Verdana" panose="020B0604030504040204" pitchFamily="34" charset="0"/>
              </a:defRPr>
            </a:lvl5pPr>
            <a:lvl6pPr marL="2514600" indent="-228600" eaLnBrk="0" fontAlgn="base" hangingPunct="0">
              <a:spcBef>
                <a:spcPct val="0"/>
              </a:spcBef>
              <a:spcAft>
                <a:spcPct val="0"/>
              </a:spcAft>
              <a:defRPr sz="1200">
                <a:solidFill>
                  <a:srgbClr val="0F5494"/>
                </a:solidFill>
                <a:latin typeface="Verdana" panose="020B0604030504040204" pitchFamily="34" charset="0"/>
              </a:defRPr>
            </a:lvl6pPr>
            <a:lvl7pPr marL="2971800" indent="-228600" eaLnBrk="0" fontAlgn="base" hangingPunct="0">
              <a:spcBef>
                <a:spcPct val="0"/>
              </a:spcBef>
              <a:spcAft>
                <a:spcPct val="0"/>
              </a:spcAft>
              <a:defRPr sz="1200">
                <a:solidFill>
                  <a:srgbClr val="0F5494"/>
                </a:solidFill>
                <a:latin typeface="Verdana" panose="020B0604030504040204" pitchFamily="34" charset="0"/>
              </a:defRPr>
            </a:lvl7pPr>
            <a:lvl8pPr marL="3429000" indent="-228600" eaLnBrk="0" fontAlgn="base" hangingPunct="0">
              <a:spcBef>
                <a:spcPct val="0"/>
              </a:spcBef>
              <a:spcAft>
                <a:spcPct val="0"/>
              </a:spcAft>
              <a:defRPr sz="1200">
                <a:solidFill>
                  <a:srgbClr val="0F5494"/>
                </a:solidFill>
                <a:latin typeface="Verdana" panose="020B0604030504040204" pitchFamily="34" charset="0"/>
              </a:defRPr>
            </a:lvl8pPr>
            <a:lvl9pPr marL="3886200" indent="-228600" eaLnBrk="0" fontAlgn="base" hangingPunct="0">
              <a:spcBef>
                <a:spcPct val="0"/>
              </a:spcBef>
              <a:spcAft>
                <a:spcPct val="0"/>
              </a:spcAft>
              <a:defRPr sz="1200">
                <a:solidFill>
                  <a:srgbClr val="0F5494"/>
                </a:solidFill>
                <a:latin typeface="Verdana" panose="020B0604030504040204" pitchFamily="34" charset="0"/>
              </a:defRPr>
            </a:lvl9pPr>
          </a:lstStyle>
          <a:p>
            <a:fld id="{61893532-0A93-4724-9C43-5BAB5478381B}" type="slidenum">
              <a:rPr lang="en-GB" altLang="en-US" smtClean="0">
                <a:solidFill>
                  <a:schemeClr val="tx1"/>
                </a:solidFill>
                <a:latin typeface="Arial" panose="020B0604020202020204" pitchFamily="34" charset="0"/>
              </a:rPr>
              <a:pPr/>
              <a:t>9</a:t>
            </a:fld>
            <a:endParaRPr lang="en-GB" altLang="en-US" smtClean="0">
              <a:solidFill>
                <a:schemeClr val="tx1"/>
              </a:solidFill>
              <a:latin typeface="Arial" panose="020B0604020202020204" pitchFamily="34" charset="0"/>
            </a:endParaRPr>
          </a:p>
        </p:txBody>
      </p:sp>
    </p:spTree>
    <p:extLst>
      <p:ext uri="{BB962C8B-B14F-4D97-AF65-F5344CB8AC3E}">
        <p14:creationId xmlns:p14="http://schemas.microsoft.com/office/powerpoint/2010/main" val="4287453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marL="166688" indent="-166688">
              <a:spcBef>
                <a:spcPct val="0"/>
              </a:spcBef>
              <a:buFont typeface="Wingdings" panose="05000000000000000000" pitchFamily="2" charset="2"/>
              <a:buChar char="Ø"/>
            </a:pPr>
            <a:r>
              <a:rPr lang="en-US" altLang="en-US" dirty="0" smtClean="0">
                <a:latin typeface="Arial" panose="020B0604020202020204" pitchFamily="34" charset="0"/>
              </a:rPr>
              <a:t>The Funds are being implemented</a:t>
            </a:r>
            <a:r>
              <a:rPr lang="en-US" altLang="en-US" baseline="0" dirty="0" smtClean="0">
                <a:latin typeface="Arial" panose="020B0604020202020204" pitchFamily="34" charset="0"/>
              </a:rPr>
              <a:t> in 3 ways: </a:t>
            </a:r>
            <a:r>
              <a:rPr lang="en-US" altLang="en-US" b="1" baseline="0" dirty="0" smtClean="0">
                <a:latin typeface="Arial" panose="020B0604020202020204" pitchFamily="34" charset="0"/>
              </a:rPr>
              <a:t>grants, </a:t>
            </a:r>
            <a:r>
              <a:rPr lang="en-US" altLang="en-US" b="1" dirty="0" smtClean="0">
                <a:latin typeface="Arial" panose="020B0604020202020204" pitchFamily="34" charset="0"/>
              </a:rPr>
              <a:t> procurement, or by awarding a prize.</a:t>
            </a:r>
          </a:p>
          <a:p>
            <a:pPr marL="166688" indent="-166688">
              <a:spcBef>
                <a:spcPct val="0"/>
              </a:spcBef>
            </a:pPr>
            <a:endParaRPr lang="en-US" altLang="en-US" dirty="0" smtClean="0">
              <a:latin typeface="Arial" panose="020B0604020202020204" pitchFamily="34" charset="0"/>
            </a:endParaRPr>
          </a:p>
          <a:p>
            <a:pPr marL="166688" indent="-166688">
              <a:spcBef>
                <a:spcPct val="0"/>
              </a:spcBef>
              <a:buFont typeface="Wingdings" panose="05000000000000000000" pitchFamily="2" charset="2"/>
              <a:buChar char="Ø"/>
            </a:pPr>
            <a:r>
              <a:rPr lang="en-US" altLang="en-US" b="1" dirty="0" smtClean="0">
                <a:latin typeface="Arial" panose="020B0604020202020204" pitchFamily="34" charset="0"/>
              </a:rPr>
              <a:t>Grants</a:t>
            </a:r>
            <a:r>
              <a:rPr lang="en-US" altLang="en-US" dirty="0" smtClean="0">
                <a:latin typeface="Arial" panose="020B0604020202020204" pitchFamily="34" charset="0"/>
              </a:rPr>
              <a:t> are financial contributions by the Commission in order to finance:</a:t>
            </a:r>
          </a:p>
          <a:p>
            <a:pPr marL="166688" indent="-166688">
              <a:spcBef>
                <a:spcPct val="0"/>
              </a:spcBef>
              <a:buFontTx/>
              <a:buChar char="-"/>
            </a:pPr>
            <a:r>
              <a:rPr lang="en-US" altLang="en-US" dirty="0" smtClean="0">
                <a:latin typeface="Arial" panose="020B0604020202020204" pitchFamily="34" charset="0"/>
              </a:rPr>
              <a:t>an action intended to help achieve a Union policy objective - action grants;</a:t>
            </a:r>
          </a:p>
          <a:p>
            <a:pPr marL="166688" indent="-166688">
              <a:spcBef>
                <a:spcPct val="0"/>
              </a:spcBef>
              <a:buFontTx/>
              <a:buChar char="-"/>
            </a:pPr>
            <a:r>
              <a:rPr lang="en-US" altLang="en-US" dirty="0" smtClean="0">
                <a:latin typeface="Arial" panose="020B0604020202020204" pitchFamily="34" charset="0"/>
              </a:rPr>
              <a:t>the functioning of a body which has an objective forming part of, and supporting, a Union policy - operating grants . The award of a grant follows, in general, a call for proposals’ procedure.</a:t>
            </a:r>
          </a:p>
          <a:p>
            <a:pPr marL="166688" indent="-166688">
              <a:spcBef>
                <a:spcPct val="0"/>
              </a:spcBef>
            </a:pPr>
            <a:endParaRPr lang="en-US" altLang="en-US" dirty="0" smtClean="0">
              <a:latin typeface="Arial" panose="020B0604020202020204" pitchFamily="34" charset="0"/>
            </a:endParaRPr>
          </a:p>
          <a:p>
            <a:pPr marL="166688" indent="-166688">
              <a:spcBef>
                <a:spcPct val="0"/>
              </a:spcBef>
              <a:buFont typeface="Wingdings" panose="05000000000000000000" pitchFamily="2" charset="2"/>
              <a:buChar char="Ø"/>
            </a:pPr>
            <a:r>
              <a:rPr lang="en-US" altLang="en-US" b="1" dirty="0" smtClean="0">
                <a:latin typeface="Arial" panose="020B0604020202020204" pitchFamily="34" charset="0"/>
              </a:rPr>
              <a:t>Procurement</a:t>
            </a:r>
            <a:r>
              <a:rPr lang="en-US" altLang="en-US" dirty="0" smtClean="0">
                <a:latin typeface="Arial" panose="020B0604020202020204" pitchFamily="34" charset="0"/>
              </a:rPr>
              <a:t> is the acquisition of a service by the Commission from an economic operator, which is selected following a call for tenders’ procedure.</a:t>
            </a:r>
          </a:p>
          <a:p>
            <a:pPr marL="166688" indent="-166688">
              <a:spcBef>
                <a:spcPct val="0"/>
              </a:spcBef>
            </a:pPr>
            <a:r>
              <a:rPr lang="en-US" altLang="en-US" dirty="0" smtClean="0">
                <a:latin typeface="Arial" panose="020B0604020202020204" pitchFamily="34" charset="0"/>
              </a:rPr>
              <a:t>.</a:t>
            </a:r>
          </a:p>
          <a:p>
            <a:pPr marL="166688" indent="-166688">
              <a:spcBef>
                <a:spcPct val="0"/>
              </a:spcBef>
              <a:buFont typeface="Wingdings" panose="05000000000000000000" pitchFamily="2" charset="2"/>
              <a:buChar char="Ø"/>
            </a:pPr>
            <a:r>
              <a:rPr lang="en-US" altLang="en-US" b="1" dirty="0" smtClean="0">
                <a:latin typeface="Arial" panose="020B0604020202020204" pitchFamily="34" charset="0"/>
              </a:rPr>
              <a:t>Prizes</a:t>
            </a:r>
            <a:r>
              <a:rPr lang="en-US" altLang="en-US" dirty="0" smtClean="0">
                <a:latin typeface="Arial" panose="020B0604020202020204" pitchFamily="34" charset="0"/>
              </a:rPr>
              <a:t> are financial contributions given by the Commission as a reward following a contest. They shall promote the achievement of policy objectives of the Union.</a:t>
            </a:r>
          </a:p>
        </p:txBody>
      </p:sp>
      <p:sp>
        <p:nvSpPr>
          <p:cNvPr id="22532" name="Slide Number Placeholder 3"/>
          <p:cNvSpPr>
            <a:spLocks noGrp="1"/>
          </p:cNvSpPr>
          <p:nvPr>
            <p:ph type="sldNum" sz="quarter" idx="5"/>
          </p:nvPr>
        </p:nvSpPr>
        <p:spPr>
          <a:noFill/>
        </p:spPr>
        <p:txBody>
          <a:bodyPr/>
          <a:lstStyle>
            <a:lvl1pPr>
              <a:defRPr sz="1200">
                <a:solidFill>
                  <a:srgbClr val="0F5494"/>
                </a:solidFill>
                <a:latin typeface="Verdana" panose="020B0604030504040204" pitchFamily="34" charset="0"/>
              </a:defRPr>
            </a:lvl1pPr>
            <a:lvl2pPr marL="728663" indent="-279400">
              <a:defRPr sz="1200">
                <a:solidFill>
                  <a:srgbClr val="0F5494"/>
                </a:solidFill>
                <a:latin typeface="Verdana" panose="020B0604030504040204" pitchFamily="34" charset="0"/>
              </a:defRPr>
            </a:lvl2pPr>
            <a:lvl3pPr marL="1120775" indent="-223838">
              <a:defRPr sz="1200">
                <a:solidFill>
                  <a:srgbClr val="0F5494"/>
                </a:solidFill>
                <a:latin typeface="Verdana" panose="020B0604030504040204" pitchFamily="34" charset="0"/>
              </a:defRPr>
            </a:lvl3pPr>
            <a:lvl4pPr marL="1570038" indent="-223838">
              <a:defRPr sz="1200">
                <a:solidFill>
                  <a:srgbClr val="0F5494"/>
                </a:solidFill>
                <a:latin typeface="Verdana" panose="020B0604030504040204" pitchFamily="34" charset="0"/>
              </a:defRPr>
            </a:lvl4pPr>
            <a:lvl5pPr marL="2019300" indent="-223838">
              <a:defRPr sz="1200">
                <a:solidFill>
                  <a:srgbClr val="0F5494"/>
                </a:solidFill>
                <a:latin typeface="Verdana" panose="020B0604030504040204" pitchFamily="34" charset="0"/>
              </a:defRPr>
            </a:lvl5pPr>
            <a:lvl6pPr marL="2476500" indent="-223838" eaLnBrk="0" fontAlgn="base" hangingPunct="0">
              <a:spcBef>
                <a:spcPct val="0"/>
              </a:spcBef>
              <a:spcAft>
                <a:spcPct val="0"/>
              </a:spcAft>
              <a:defRPr sz="1200">
                <a:solidFill>
                  <a:srgbClr val="0F5494"/>
                </a:solidFill>
                <a:latin typeface="Verdana" panose="020B0604030504040204" pitchFamily="34" charset="0"/>
              </a:defRPr>
            </a:lvl6pPr>
            <a:lvl7pPr marL="2933700" indent="-223838" eaLnBrk="0" fontAlgn="base" hangingPunct="0">
              <a:spcBef>
                <a:spcPct val="0"/>
              </a:spcBef>
              <a:spcAft>
                <a:spcPct val="0"/>
              </a:spcAft>
              <a:defRPr sz="1200">
                <a:solidFill>
                  <a:srgbClr val="0F5494"/>
                </a:solidFill>
                <a:latin typeface="Verdana" panose="020B0604030504040204" pitchFamily="34" charset="0"/>
              </a:defRPr>
            </a:lvl7pPr>
            <a:lvl8pPr marL="3390900" indent="-223838" eaLnBrk="0" fontAlgn="base" hangingPunct="0">
              <a:spcBef>
                <a:spcPct val="0"/>
              </a:spcBef>
              <a:spcAft>
                <a:spcPct val="0"/>
              </a:spcAft>
              <a:defRPr sz="1200">
                <a:solidFill>
                  <a:srgbClr val="0F5494"/>
                </a:solidFill>
                <a:latin typeface="Verdana" panose="020B0604030504040204" pitchFamily="34" charset="0"/>
              </a:defRPr>
            </a:lvl8pPr>
            <a:lvl9pPr marL="3848100" indent="-223838" eaLnBrk="0" fontAlgn="base" hangingPunct="0">
              <a:spcBef>
                <a:spcPct val="0"/>
              </a:spcBef>
              <a:spcAft>
                <a:spcPct val="0"/>
              </a:spcAft>
              <a:defRPr sz="1200">
                <a:solidFill>
                  <a:srgbClr val="0F5494"/>
                </a:solidFill>
                <a:latin typeface="Verdana" panose="020B0604030504040204" pitchFamily="34" charset="0"/>
              </a:defRPr>
            </a:lvl9pPr>
          </a:lstStyle>
          <a:p>
            <a:pPr eaLnBrk="0" hangingPunct="0"/>
            <a:fld id="{EBF589F4-49E2-4564-B96D-FEF6CD6BECD1}" type="slidenum">
              <a:rPr lang="en-GB" altLang="en-US" smtClean="0">
                <a:solidFill>
                  <a:srgbClr val="000000"/>
                </a:solidFill>
                <a:latin typeface="Arial" panose="020B0604020202020204" pitchFamily="34" charset="0"/>
              </a:rPr>
              <a:pPr eaLnBrk="0" hangingPunct="0"/>
              <a:t>10</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78924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11</a:t>
            </a:fld>
            <a:endParaRPr lang="en-GB"/>
          </a:p>
        </p:txBody>
      </p:sp>
    </p:spTree>
    <p:extLst>
      <p:ext uri="{BB962C8B-B14F-4D97-AF65-F5344CB8AC3E}">
        <p14:creationId xmlns:p14="http://schemas.microsoft.com/office/powerpoint/2010/main" val="3318339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59CF2995-AB43-4B7C-B8CD-9DC7C3692A9C}" type="slidenum">
              <a:rPr lang="en-GB" smtClean="0"/>
              <a:t>12</a:t>
            </a:fld>
            <a:endParaRPr lang="en-GB"/>
          </a:p>
        </p:txBody>
      </p:sp>
    </p:spTree>
    <p:extLst>
      <p:ext uri="{BB962C8B-B14F-4D97-AF65-F5344CB8AC3E}">
        <p14:creationId xmlns:p14="http://schemas.microsoft.com/office/powerpoint/2010/main" val="1790460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E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rgbClr val="EFB81D"/>
            </a:solidFill>
          </a:ln>
        </p:spPr>
        <p:txBody>
          <a:bodyPr/>
          <a:lstStyle/>
          <a:p>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duotone>
              <a:prstClr val="black"/>
              <a:srgbClr val="EFB81D">
                <a:tint val="45000"/>
                <a:satMod val="400000"/>
              </a:srgbClr>
            </a:duotone>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rgbClr val="EFB81D"/>
                </a:solidFill>
              </a:defRPr>
            </a:lvl1pPr>
          </a:lstStyle>
          <a:p>
            <a:pPr lvl="0"/>
            <a:r>
              <a:rPr lang="en-US"/>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solidFill>
            <a:schemeClr val="bg2"/>
          </a:solidFill>
          <a:ln w="28575">
            <a:solidFill>
              <a:srgbClr val="EFB81D"/>
            </a:solidFill>
          </a:ln>
        </p:spPr>
        <p:txBody>
          <a:bodyPr/>
          <a:lstStyle/>
          <a:p>
            <a:endParaRPr lang="en-GB"/>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838200" y="3630613"/>
            <a:ext cx="105156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E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1"/>
            <a:ext cx="12192000" cy="98901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pic>
        <p:nvPicPr>
          <p:cNvPr id="5" name="Picture 5" descr="LOGO CE-EN-NEG-quadri.ai"/>
          <p:cNvPicPr>
            <a:picLocks noChangeAspect="1"/>
          </p:cNvPicPr>
          <p:nvPr userDrawn="1"/>
        </p:nvPicPr>
        <p:blipFill>
          <a:blip r:embed="rId2" cstate="print"/>
          <a:srcRect/>
          <a:stretch>
            <a:fillRect/>
          </a:stretch>
        </p:blipFill>
        <p:spPr bwMode="auto">
          <a:xfrm>
            <a:off x="5227200" y="3600"/>
            <a:ext cx="2015067" cy="1511300"/>
          </a:xfrm>
          <a:prstGeom prst="rect">
            <a:avLst/>
          </a:prstGeom>
          <a:noFill/>
          <a:ln w="9525">
            <a:noFill/>
            <a:miter lim="800000"/>
            <a:headEnd/>
            <a:tailEnd/>
          </a:ln>
        </p:spPr>
      </p:pic>
      <p:sp>
        <p:nvSpPr>
          <p:cNvPr id="6" name="Rectangle 5"/>
          <p:cNvSpPr/>
          <p:nvPr userDrawn="1"/>
        </p:nvSpPr>
        <p:spPr>
          <a:xfrm>
            <a:off x="5683251" y="6669360"/>
            <a:ext cx="795867" cy="198438"/>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p:nvPr>
        </p:nvSpPr>
        <p:spPr>
          <a:xfrm>
            <a:off x="624417" y="1556272"/>
            <a:ext cx="10972800" cy="936625"/>
          </a:xfrm>
        </p:spPr>
        <p:txBody>
          <a:bodyPr/>
          <a:lstStyle/>
          <a:p>
            <a:r>
              <a:rPr lang="en-US"/>
              <a:t>Click to edit Master title style</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GB"/>
          </a:p>
        </p:txBody>
      </p:sp>
      <p:sp>
        <p:nvSpPr>
          <p:cNvPr id="8" name="Rectangle 5"/>
          <p:cNvSpPr>
            <a:spLocks noGrp="1" noChangeArrowheads="1"/>
          </p:cNvSpPr>
          <p:nvPr>
            <p:ph type="ftr" sz="quarter" idx="11"/>
          </p:nvPr>
        </p:nvSpPr>
        <p:spPr>
          <a:xfrm>
            <a:off x="4165600" y="6237289"/>
            <a:ext cx="3860800" cy="484187"/>
          </a:xfrm>
        </p:spPr>
        <p:txBody>
          <a:bodyPr/>
          <a:lstStyle>
            <a:lvl1pPr>
              <a:defRPr/>
            </a:lvl1pPr>
          </a:lstStyle>
          <a:p>
            <a:pPr>
              <a:defRPr/>
            </a:pPr>
            <a:endParaRPr lang="en-GB"/>
          </a:p>
        </p:txBody>
      </p:sp>
      <p:sp>
        <p:nvSpPr>
          <p:cNvPr id="9" name="Rectangle 6"/>
          <p:cNvSpPr>
            <a:spLocks noGrp="1" noChangeArrowheads="1"/>
          </p:cNvSpPr>
          <p:nvPr>
            <p:ph type="sldNum" sz="quarter" idx="12"/>
          </p:nvPr>
        </p:nvSpPr>
        <p:spPr/>
        <p:txBody>
          <a:bodyPr/>
          <a:lstStyle>
            <a:lvl1pPr>
              <a:defRPr sz="1200">
                <a:solidFill>
                  <a:srgbClr val="0F5494"/>
                </a:solidFill>
                <a:latin typeface="Calibri" panose="020F0502020204030204" pitchFamily="34" charset="0"/>
                <a:cs typeface="Calibri" panose="020F0502020204030204" pitchFamily="34" charset="0"/>
              </a:defRPr>
            </a:lvl1pPr>
          </a:lstStyle>
          <a:p>
            <a:pPr>
              <a:defRPr/>
            </a:pPr>
            <a:fld id="{459D7003-1858-4D66-AA4F-628ADA63E10B}" type="slidenum">
              <a:rPr lang="en-GB" smtClean="0"/>
              <a:pPr>
                <a:defRPr/>
              </a:pPr>
              <a:t>‹#›</a:t>
            </a:fld>
            <a:endParaRPr lang="en-GB"/>
          </a:p>
        </p:txBody>
      </p:sp>
      <p:sp>
        <p:nvSpPr>
          <p:cNvPr id="10" name="Content Placeholder 2"/>
          <p:cNvSpPr>
            <a:spLocks noGrp="1"/>
          </p:cNvSpPr>
          <p:nvPr>
            <p:ph idx="1"/>
          </p:nvPr>
        </p:nvSpPr>
        <p:spPr>
          <a:xfrm>
            <a:off x="609600" y="2564904"/>
            <a:ext cx="10972800" cy="3633788"/>
          </a:xfrm>
        </p:spPr>
        <p:txBody>
          <a:bodyPr/>
          <a:lstStyle>
            <a:lvl1pPr marL="342900" indent="-342900">
              <a:buClr>
                <a:srgbClr val="0F5494"/>
              </a:buClr>
              <a:buFont typeface="Arial" pitchFamily="34" charset="0"/>
              <a:buChar char="•"/>
              <a:defRPr i="0"/>
            </a:lvl1pPr>
            <a:lvl2pPr>
              <a:buClr>
                <a:srgbClr val="0F5494"/>
              </a:buCl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22586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dirty="0"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dirty="0" smtClean="0"/>
              <a:t>Edit Master text styles</a:t>
            </a:r>
          </a:p>
        </p:txBody>
      </p:sp>
    </p:spTree>
    <p:extLst>
      <p:ext uri="{BB962C8B-B14F-4D97-AF65-F5344CB8AC3E}">
        <p14:creationId xmlns:p14="http://schemas.microsoft.com/office/powerpoint/2010/main" val="2739034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dirty="0"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dirty="0" smtClean="0"/>
              <a:t>Edit Master text styles</a:t>
            </a:r>
          </a:p>
        </p:txBody>
      </p:sp>
    </p:spTree>
    <p:extLst>
      <p:ext uri="{BB962C8B-B14F-4D97-AF65-F5344CB8AC3E}">
        <p14:creationId xmlns:p14="http://schemas.microsoft.com/office/powerpoint/2010/main" val="20126357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dirty="0"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dirty="0" smtClean="0"/>
              <a:t>Edit Master text styles</a:t>
            </a:r>
          </a:p>
        </p:txBody>
      </p:sp>
    </p:spTree>
    <p:extLst>
      <p:ext uri="{BB962C8B-B14F-4D97-AF65-F5344CB8AC3E}">
        <p14:creationId xmlns:p14="http://schemas.microsoft.com/office/powerpoint/2010/main" val="15282853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515916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dirty="0" smtClean="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spTree>
    <p:extLst>
      <p:ext uri="{BB962C8B-B14F-4D97-AF65-F5344CB8AC3E}">
        <p14:creationId xmlns:p14="http://schemas.microsoft.com/office/powerpoint/2010/main" val="4258164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dirty="0"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spTree>
    <p:extLst>
      <p:ext uri="{BB962C8B-B14F-4D97-AF65-F5344CB8AC3E}">
        <p14:creationId xmlns:p14="http://schemas.microsoft.com/office/powerpoint/2010/main" val="1866833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dirty="0"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GB" dirty="0"/>
          </a:p>
        </p:txBody>
      </p:sp>
    </p:spTree>
    <p:extLst>
      <p:ext uri="{BB962C8B-B14F-4D97-AF65-F5344CB8AC3E}">
        <p14:creationId xmlns:p14="http://schemas.microsoft.com/office/powerpoint/2010/main" val="671914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Tree>
    <p:extLst>
      <p:ext uri="{BB962C8B-B14F-4D97-AF65-F5344CB8AC3E}">
        <p14:creationId xmlns:p14="http://schemas.microsoft.com/office/powerpoint/2010/main" val="1298002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Tree>
    <p:extLst>
      <p:ext uri="{BB962C8B-B14F-4D97-AF65-F5344CB8AC3E}">
        <p14:creationId xmlns:p14="http://schemas.microsoft.com/office/powerpoint/2010/main" val="8853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rgbClr val="EFB81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Tree>
    <p:extLst>
      <p:ext uri="{BB962C8B-B14F-4D97-AF65-F5344CB8AC3E}">
        <p14:creationId xmlns:p14="http://schemas.microsoft.com/office/powerpoint/2010/main" val="3855572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Tree>
    <p:extLst>
      <p:ext uri="{BB962C8B-B14F-4D97-AF65-F5344CB8AC3E}">
        <p14:creationId xmlns:p14="http://schemas.microsoft.com/office/powerpoint/2010/main" val="10451184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Tree>
    <p:extLst>
      <p:ext uri="{BB962C8B-B14F-4D97-AF65-F5344CB8AC3E}">
        <p14:creationId xmlns:p14="http://schemas.microsoft.com/office/powerpoint/2010/main" val="1546773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Tree>
    <p:extLst>
      <p:ext uri="{BB962C8B-B14F-4D97-AF65-F5344CB8AC3E}">
        <p14:creationId xmlns:p14="http://schemas.microsoft.com/office/powerpoint/2010/main" val="2239302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dirty="0" smtClean="0"/>
              <a:t>Edit Master text styles</a:t>
            </a:r>
          </a:p>
        </p:txBody>
      </p:sp>
    </p:spTree>
    <p:extLst>
      <p:ext uri="{BB962C8B-B14F-4D97-AF65-F5344CB8AC3E}">
        <p14:creationId xmlns:p14="http://schemas.microsoft.com/office/powerpoint/2010/main" val="23881556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dirty="0"/>
          </a:p>
        </p:txBody>
      </p:sp>
    </p:spTree>
    <p:extLst>
      <p:ext uri="{BB962C8B-B14F-4D97-AF65-F5344CB8AC3E}">
        <p14:creationId xmlns:p14="http://schemas.microsoft.com/office/powerpoint/2010/main" val="21955003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dirty="0" smtClean="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dirty="0" smtClean="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dirty="0" smtClean="0"/>
              <a:t>Edit Master text styles</a:t>
            </a:r>
          </a:p>
        </p:txBody>
      </p:sp>
    </p:spTree>
    <p:extLst>
      <p:ext uri="{BB962C8B-B14F-4D97-AF65-F5344CB8AC3E}">
        <p14:creationId xmlns:p14="http://schemas.microsoft.com/office/powerpoint/2010/main" val="4095544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dirty="0" smtClean="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dirty="0" smtClean="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dirty="0" smtClean="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dirty="0" smtClean="0"/>
              <a:t>Edit Master text styles</a:t>
            </a:r>
          </a:p>
        </p:txBody>
      </p:sp>
    </p:spTree>
    <p:extLst>
      <p:ext uri="{BB962C8B-B14F-4D97-AF65-F5344CB8AC3E}">
        <p14:creationId xmlns:p14="http://schemas.microsoft.com/office/powerpoint/2010/main" val="4058254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13283367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823223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E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tx2"/>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838200" y="0"/>
            <a:ext cx="0" cy="32959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bg1"/>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rgbClr val="EFB81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bg1"/>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rgbClr val="E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bg1"/>
                </a:solidFill>
              </a:defRPr>
            </a:lvl1pPr>
          </a:lstStyle>
          <a:p>
            <a:r>
              <a:rPr lang="en-US"/>
              <a:t>Click to edit Master title style</a:t>
            </a:r>
            <a:endParaRPr lang="en-GB"/>
          </a:p>
        </p:txBody>
      </p:sp>
      <p:cxnSp>
        <p:nvCxnSpPr>
          <p:cNvPr id="13" name="Straight Connector 12"/>
          <p:cNvCxnSpPr/>
          <p:nvPr userDrawn="1"/>
        </p:nvCxnSpPr>
        <p:spPr>
          <a:xfrm>
            <a:off x="838200" y="0"/>
            <a:ext cx="0" cy="236271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rgbClr val="EFB81D"/>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a:p>
        </p:txBody>
      </p:sp>
      <p:pic>
        <p:nvPicPr>
          <p:cNvPr id="8" name="Picture 7"/>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 id="2147483671" r:id="rId20"/>
  </p:sldLayoutIdLst>
  <p:hf sldNum="0" hdr="0" ftr="0" dt="0"/>
  <p:txStyles>
    <p:titleStyle>
      <a:lvl1pPr algn="l" defTabSz="914400" rtl="0" eaLnBrk="1" latinLnBrk="0" hangingPunct="1">
        <a:lnSpc>
          <a:spcPct val="90000"/>
        </a:lnSpc>
        <a:spcBef>
          <a:spcPct val="0"/>
        </a:spcBef>
        <a:buNone/>
        <a:defRPr sz="4000" kern="1200">
          <a:solidFill>
            <a:srgbClr val="EFB81D"/>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rgbClr val="EFB81D"/>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EFB81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EFB81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EFB81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EFB81D"/>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1219319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search;callCode=null;freeTextSearchKeyword=;matchWholeText=true;typeCodes=0,1,2;statusCodes=31094501,31094502,31094503;programmePeriod=2021%20-%202027;programCcm2Id=43251589;programDivisionCode=null;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c.europa.eu/info/funding-tenders/opportunities/portal/screen/how-to-participate/reference-documents" TargetMode="Externa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topic-details/rec-rrac-raci-ag-2020;callCode=REC-AG-2020;freeTextSearchKeyword=;matchWholeText=true;typeCodes=1;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openingDate;orderBy=asc;onlyTenders=false;topicListKey=topicSearchTablePageState"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ec.europa.eu/info/funding-tenders/opportunities/portal/screen/opportunities/projects-results;programCode=REC"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hyperlink" Target="https://ec.europa.eu/info/funding-tenders/opportunities/portal/screen/programmes/cerv"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c.europa.eu/newsroom/just/user-subscriptions/1148/create" TargetMode="External"/><Relationship Id="rId5" Type="http://schemas.openxmlformats.org/officeDocument/2006/relationships/hyperlink" Target="https://eur-lex.europa.eu/eli/reg/2021/692/oj" TargetMode="External"/><Relationship Id="rId4" Type="http://schemas.openxmlformats.org/officeDocument/2006/relationships/hyperlink" Target="https://ec.europa.eu/info/sites/default/files/1_en_annexe_acte_autonome_part1_v8.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hyperlink" Target="https://creativecommons.org/licenses/by/4.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099" y="1992572"/>
            <a:ext cx="10658475" cy="872647"/>
          </a:xfrm>
        </p:spPr>
        <p:txBody>
          <a:bodyPr>
            <a:noAutofit/>
          </a:bodyPr>
          <a:lstStyle/>
          <a:p>
            <a:r>
              <a:rPr lang="en-US" sz="4400"/>
              <a:t>The Citizens, Equality, Rights and Values </a:t>
            </a:r>
            <a:br>
              <a:rPr lang="en-US" sz="4400"/>
            </a:br>
            <a:r>
              <a:rPr lang="en-US" sz="4400" err="1"/>
              <a:t>programme</a:t>
            </a:r>
            <a:r>
              <a:rPr lang="en-US" sz="4400"/>
              <a:t> 2021-2027</a:t>
            </a:r>
            <a:endParaRPr lang="en-GB" sz="4400"/>
          </a:p>
        </p:txBody>
      </p:sp>
    </p:spTree>
    <p:extLst>
      <p:ext uri="{BB962C8B-B14F-4D97-AF65-F5344CB8AC3E}">
        <p14:creationId xmlns:p14="http://schemas.microsoft.com/office/powerpoint/2010/main" val="1816192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18446" y="548761"/>
            <a:ext cx="8229600" cy="681251"/>
          </a:xfrm>
        </p:spPr>
        <p:txBody>
          <a:bodyPr/>
          <a:lstStyle/>
          <a:p>
            <a:r>
              <a:rPr lang="en-GB" altLang="en-US" dirty="0" smtClean="0"/>
              <a:t>Funding</a:t>
            </a:r>
            <a:r>
              <a:rPr lang="fr-BE" altLang="en-US" dirty="0" smtClean="0"/>
              <a:t> </a:t>
            </a:r>
            <a:r>
              <a:rPr lang="fr-BE" altLang="en-US" dirty="0" err="1" smtClean="0"/>
              <a:t>methods</a:t>
            </a:r>
            <a:endParaRPr lang="en-GB" altLang="en-US" dirty="0" smtClean="0"/>
          </a:p>
        </p:txBody>
      </p:sp>
      <p:sp>
        <p:nvSpPr>
          <p:cNvPr id="3" name="Content Placeholder 2"/>
          <p:cNvSpPr>
            <a:spLocks noGrp="1"/>
          </p:cNvSpPr>
          <p:nvPr>
            <p:ph idx="1"/>
          </p:nvPr>
        </p:nvSpPr>
        <p:spPr>
          <a:xfrm>
            <a:off x="4953000" y="1956745"/>
            <a:ext cx="6821959" cy="4643308"/>
          </a:xfrm>
        </p:spPr>
        <p:txBody>
          <a:bodyPr/>
          <a:lstStyle/>
          <a:p>
            <a:pPr marL="457200" indent="-457200">
              <a:lnSpc>
                <a:spcPct val="90000"/>
              </a:lnSpc>
              <a:buFont typeface="+mj-lt"/>
              <a:buAutoNum type="arabicPeriod"/>
              <a:defRPr/>
            </a:pPr>
            <a:r>
              <a:rPr lang="en-GB" dirty="0">
                <a:solidFill>
                  <a:schemeClr val="hlink"/>
                </a:solidFill>
              </a:rPr>
              <a:t>Grants</a:t>
            </a:r>
            <a:endParaRPr lang="en-GB" dirty="0"/>
          </a:p>
          <a:p>
            <a:pPr lvl="1">
              <a:lnSpc>
                <a:spcPct val="90000"/>
              </a:lnSpc>
              <a:buFont typeface="Courier New" panose="02070309020205020404" pitchFamily="49" charset="0"/>
              <a:buChar char="o"/>
              <a:defRPr/>
            </a:pPr>
            <a:r>
              <a:rPr lang="en-GB" sz="2400" dirty="0"/>
              <a:t>Action grants - funding for national or transnational projects</a:t>
            </a:r>
          </a:p>
          <a:p>
            <a:pPr lvl="1">
              <a:lnSpc>
                <a:spcPct val="90000"/>
              </a:lnSpc>
              <a:buFont typeface="Courier New" panose="02070309020205020404" pitchFamily="49" charset="0"/>
              <a:buChar char="o"/>
              <a:defRPr/>
            </a:pPr>
            <a:r>
              <a:rPr lang="en-GB" sz="2400" dirty="0"/>
              <a:t>Operating grants - operating costs for EU level NGOs and similar bodies</a:t>
            </a:r>
          </a:p>
          <a:p>
            <a:pPr marL="457200" indent="-457200">
              <a:lnSpc>
                <a:spcPct val="90000"/>
              </a:lnSpc>
              <a:buFont typeface="+mj-lt"/>
              <a:buAutoNum type="arabicPeriod"/>
              <a:defRPr/>
            </a:pPr>
            <a:r>
              <a:rPr lang="en-GB" dirty="0" smtClean="0">
                <a:solidFill>
                  <a:schemeClr val="hlink"/>
                </a:solidFill>
              </a:rPr>
              <a:t>Procurement</a:t>
            </a:r>
            <a:r>
              <a:rPr lang="en-GB" dirty="0" smtClean="0"/>
              <a:t> </a:t>
            </a:r>
            <a:r>
              <a:rPr lang="en-GB" i="0" dirty="0"/>
              <a:t>– service contract tenders e.g. EU studies, EU conferences, EU campaigns</a:t>
            </a:r>
          </a:p>
          <a:p>
            <a:pPr marL="457200" indent="-457200">
              <a:lnSpc>
                <a:spcPct val="90000"/>
              </a:lnSpc>
              <a:buFont typeface="+mj-lt"/>
              <a:buAutoNum type="arabicPeriod"/>
              <a:defRPr/>
            </a:pPr>
            <a:r>
              <a:rPr lang="en-GB" dirty="0" smtClean="0">
                <a:solidFill>
                  <a:schemeClr val="hlink"/>
                </a:solidFill>
              </a:rPr>
              <a:t>Prize</a:t>
            </a:r>
            <a:r>
              <a:rPr lang="en-GB" dirty="0" smtClean="0"/>
              <a:t> </a:t>
            </a:r>
            <a:r>
              <a:rPr lang="en-GB" i="0" dirty="0"/>
              <a:t>– </a:t>
            </a:r>
            <a:r>
              <a:rPr lang="en-US" i="0" dirty="0"/>
              <a:t>financial contribution given as a reward following a contest</a:t>
            </a:r>
            <a:endParaRPr lang="en-GB" i="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39" y="1932290"/>
            <a:ext cx="4151778" cy="22160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186" y="3744065"/>
            <a:ext cx="4183296" cy="2096511"/>
          </a:xfrm>
          <a:prstGeom prst="rect">
            <a:avLst/>
          </a:prstGeom>
        </p:spPr>
      </p:pic>
    </p:spTree>
    <p:extLst>
      <p:ext uri="{BB962C8B-B14F-4D97-AF65-F5344CB8AC3E}">
        <p14:creationId xmlns:p14="http://schemas.microsoft.com/office/powerpoint/2010/main" val="320537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8D01A8AD-C184-498C-8AEC-0994A63B9111}"/>
              </a:ext>
            </a:extLst>
          </p:cNvPr>
          <p:cNvSpPr>
            <a:spLocks noGrp="1"/>
          </p:cNvSpPr>
          <p:nvPr>
            <p:ph type="title"/>
          </p:nvPr>
        </p:nvSpPr>
        <p:spPr>
          <a:xfrm>
            <a:off x="970722" y="482860"/>
            <a:ext cx="10515600" cy="782357"/>
          </a:xfrm>
        </p:spPr>
        <p:txBody>
          <a:bodyPr/>
          <a:lstStyle/>
          <a:p>
            <a:r>
              <a:rPr lang="en-US" dirty="0">
                <a:cs typeface="Arial"/>
              </a:rPr>
              <a:t>Upcoming CERV calls for </a:t>
            </a:r>
            <a:r>
              <a:rPr lang="en-US" dirty="0" smtClean="0">
                <a:cs typeface="Arial"/>
              </a:rPr>
              <a:t>proposals</a:t>
            </a:r>
            <a:r>
              <a:rPr lang="en-US" dirty="0">
                <a:cs typeface="Arial"/>
              </a:rPr>
              <a:t/>
            </a:r>
            <a:br>
              <a:rPr lang="en-US" dirty="0">
                <a:cs typeface="Arial"/>
              </a:rPr>
            </a:br>
            <a:r>
              <a:rPr lang="en-US" sz="2400" dirty="0">
                <a:solidFill>
                  <a:schemeClr val="accent3">
                    <a:lumMod val="75000"/>
                  </a:schemeClr>
                </a:solidFill>
                <a:cs typeface="Arial"/>
              </a:rPr>
              <a:t>Equality and rights strand</a:t>
            </a:r>
            <a:endParaRPr lang="en-US" sz="2400" dirty="0">
              <a:solidFill>
                <a:schemeClr val="accent3">
                  <a:lumMod val="75000"/>
                </a:schemeClr>
              </a:solidFill>
            </a:endParaRPr>
          </a:p>
        </p:txBody>
      </p:sp>
      <p:graphicFrame>
        <p:nvGraphicFramePr>
          <p:cNvPr id="9" name="Table 8">
            <a:extLst>
              <a:ext uri="{FF2B5EF4-FFF2-40B4-BE49-F238E27FC236}">
                <a16:creationId xmlns:a16="http://schemas.microsoft.com/office/drawing/2014/main" id="{6ABE1101-5508-46AF-8780-E2FEBD20B675}"/>
              </a:ext>
            </a:extLst>
          </p:cNvPr>
          <p:cNvGraphicFramePr>
            <a:graphicFrameLocks noGrp="1"/>
          </p:cNvGraphicFramePr>
          <p:nvPr>
            <p:extLst>
              <p:ext uri="{D42A27DB-BD31-4B8C-83A1-F6EECF244321}">
                <p14:modId xmlns:p14="http://schemas.microsoft.com/office/powerpoint/2010/main" val="828495946"/>
              </p:ext>
            </p:extLst>
          </p:nvPr>
        </p:nvGraphicFramePr>
        <p:xfrm>
          <a:off x="970722" y="1440878"/>
          <a:ext cx="10934951" cy="3962400"/>
        </p:xfrm>
        <a:graphic>
          <a:graphicData uri="http://schemas.openxmlformats.org/drawingml/2006/table">
            <a:tbl>
              <a:tblPr firstRow="1" bandRow="1">
                <a:tableStyleId>{5C22544A-7EE6-4342-B048-85BDC9FD1C3A}</a:tableStyleId>
              </a:tblPr>
              <a:tblGrid>
                <a:gridCol w="4995969">
                  <a:extLst>
                    <a:ext uri="{9D8B030D-6E8A-4147-A177-3AD203B41FA5}">
                      <a16:colId xmlns:a16="http://schemas.microsoft.com/office/drawing/2014/main" val="2448687676"/>
                    </a:ext>
                  </a:extLst>
                </a:gridCol>
                <a:gridCol w="2336800">
                  <a:extLst>
                    <a:ext uri="{9D8B030D-6E8A-4147-A177-3AD203B41FA5}">
                      <a16:colId xmlns:a16="http://schemas.microsoft.com/office/drawing/2014/main" val="2911177340"/>
                    </a:ext>
                  </a:extLst>
                </a:gridCol>
                <a:gridCol w="822036">
                  <a:extLst>
                    <a:ext uri="{9D8B030D-6E8A-4147-A177-3AD203B41FA5}">
                      <a16:colId xmlns:a16="http://schemas.microsoft.com/office/drawing/2014/main" val="1947253781"/>
                    </a:ext>
                  </a:extLst>
                </a:gridCol>
                <a:gridCol w="1450109">
                  <a:extLst>
                    <a:ext uri="{9D8B030D-6E8A-4147-A177-3AD203B41FA5}">
                      <a16:colId xmlns:a16="http://schemas.microsoft.com/office/drawing/2014/main" val="383649025"/>
                    </a:ext>
                  </a:extLst>
                </a:gridCol>
                <a:gridCol w="1330037">
                  <a:extLst>
                    <a:ext uri="{9D8B030D-6E8A-4147-A177-3AD203B41FA5}">
                      <a16:colId xmlns:a16="http://schemas.microsoft.com/office/drawing/2014/main" val="1363579347"/>
                    </a:ext>
                  </a:extLst>
                </a:gridCol>
              </a:tblGrid>
              <a:tr h="300735">
                <a:tc>
                  <a:txBody>
                    <a:bodyPr/>
                    <a:lstStyle/>
                    <a:p>
                      <a:r>
                        <a:rPr lang="en-US" sz="2000" dirty="0">
                          <a:effectLst/>
                        </a:rPr>
                        <a:t>CERV Calls for proposals</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000" dirty="0">
                          <a:effectLst/>
                        </a:rPr>
                        <a:t>Call reference</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Budget </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Opening </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Deadline </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5323293"/>
                  </a:ext>
                </a:extLst>
              </a:tr>
              <a:tr h="546790">
                <a:tc>
                  <a:txBody>
                    <a:bodyPr/>
                    <a:lstStyle/>
                    <a:p>
                      <a:r>
                        <a:rPr lang="en-US" sz="2000" dirty="0" err="1" smtClean="0">
                          <a:effectLst/>
                        </a:rPr>
                        <a:t>Rromote</a:t>
                      </a:r>
                      <a:r>
                        <a:rPr lang="en-US" sz="2000" dirty="0" smtClean="0">
                          <a:effectLst/>
                        </a:rPr>
                        <a:t> </a:t>
                      </a:r>
                      <a:r>
                        <a:rPr lang="en-US" sz="2000" dirty="0">
                          <a:effectLst/>
                        </a:rPr>
                        <a:t>equality and to fight against racism, xenophobia and </a:t>
                      </a:r>
                      <a:r>
                        <a:rPr lang="en-US" sz="2000" dirty="0" smtClean="0">
                          <a:effectLst/>
                        </a:rPr>
                        <a:t>discrimination</a:t>
                      </a: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tcPr>
                </a:tc>
                <a:tc>
                  <a:txBody>
                    <a:bodyPr/>
                    <a:lstStyle/>
                    <a:p>
                      <a:r>
                        <a:rPr lang="en-US" sz="2000" dirty="0">
                          <a:effectLst/>
                        </a:rPr>
                        <a:t>CERV-2022-EQUAL</a:t>
                      </a:r>
                    </a:p>
                  </a:txBody>
                  <a:tcPr marL="0" marR="0" marT="0" marB="0" anchor="ctr"/>
                </a:tc>
                <a:tc>
                  <a:txBody>
                    <a:bodyPr/>
                    <a:lstStyle/>
                    <a:p>
                      <a:pPr algn="ctr"/>
                      <a:r>
                        <a:rPr lang="en-US" sz="2000" dirty="0">
                          <a:effectLst/>
                        </a:rPr>
                        <a:t>12,2M</a:t>
                      </a:r>
                    </a:p>
                  </a:txBody>
                  <a:tcPr marL="0" marR="0" marT="0" marB="0" anchor="ctr"/>
                </a:tc>
                <a:tc>
                  <a:txBody>
                    <a:bodyPr/>
                    <a:lstStyle/>
                    <a:p>
                      <a:pPr algn="ctr"/>
                      <a:r>
                        <a:rPr lang="en-US" sz="2000" dirty="0" smtClean="0">
                          <a:effectLst/>
                        </a:rPr>
                        <a:t>15 Dec21</a:t>
                      </a:r>
                      <a:endParaRPr lang="en-US" sz="2000" dirty="0">
                        <a:effectLst/>
                      </a:endParaRPr>
                    </a:p>
                  </a:txBody>
                  <a:tcPr marL="0" marR="0" marT="0" marB="0" anchor="ctr"/>
                </a:tc>
                <a:tc>
                  <a:txBody>
                    <a:bodyPr/>
                    <a:lstStyle/>
                    <a:p>
                      <a:pPr algn="ctr"/>
                      <a:r>
                        <a:rPr lang="en-US" sz="2000" dirty="0">
                          <a:effectLst/>
                        </a:rPr>
                        <a:t>24/02/2022</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92053448"/>
                  </a:ext>
                </a:extLst>
              </a:tr>
              <a:tr h="300735">
                <a:tc>
                  <a:txBody>
                    <a:bodyPr/>
                    <a:lstStyle/>
                    <a:p>
                      <a:r>
                        <a:rPr lang="en-US" sz="2000" dirty="0" smtClean="0">
                          <a:effectLst/>
                        </a:rPr>
                        <a:t>Restricted </a:t>
                      </a:r>
                      <a:r>
                        <a:rPr lang="en-US" sz="2000" dirty="0">
                          <a:effectLst/>
                        </a:rPr>
                        <a:t>to National Roma Contact Points </a:t>
                      </a:r>
                      <a:endParaRPr lang="en-US" sz="2000" dirty="0" smtClean="0">
                        <a:effectLst/>
                      </a:endParaRP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tcPr>
                </a:tc>
                <a:tc>
                  <a:txBody>
                    <a:bodyPr/>
                    <a:lstStyle/>
                    <a:p>
                      <a:r>
                        <a:rPr lang="en-US" sz="2000" dirty="0">
                          <a:effectLst/>
                        </a:rPr>
                        <a:t>CERV-2022-NRCP</a:t>
                      </a:r>
                    </a:p>
                  </a:txBody>
                  <a:tcPr marL="0" marR="0" marT="0" marB="0" anchor="ctr"/>
                </a:tc>
                <a:tc>
                  <a:txBody>
                    <a:bodyPr/>
                    <a:lstStyle/>
                    <a:p>
                      <a:pPr algn="ctr"/>
                      <a:r>
                        <a:rPr lang="en-US" sz="2000" dirty="0">
                          <a:effectLst/>
                        </a:rPr>
                        <a:t>1,9M</a:t>
                      </a:r>
                    </a:p>
                  </a:txBody>
                  <a:tcPr marL="0" marR="0" marT="0" marB="0" anchor="ctr"/>
                </a:tc>
                <a:tc>
                  <a:txBody>
                    <a:bodyPr/>
                    <a:lstStyle/>
                    <a:p>
                      <a:pPr algn="ctr"/>
                      <a:r>
                        <a:rPr lang="en-US" sz="2000" dirty="0" smtClean="0">
                          <a:effectLst/>
                        </a:rPr>
                        <a:t>15 Dec21</a:t>
                      </a:r>
                      <a:endParaRPr lang="en-US" sz="2000" dirty="0">
                        <a:effectLst/>
                      </a:endParaRPr>
                    </a:p>
                  </a:txBody>
                  <a:tcPr marL="0" marR="0" marT="0" marB="0" anchor="ctr"/>
                </a:tc>
                <a:tc>
                  <a:txBody>
                    <a:bodyPr/>
                    <a:lstStyle/>
                    <a:p>
                      <a:pPr algn="ctr"/>
                      <a:r>
                        <a:rPr lang="en-US" sz="2000" dirty="0">
                          <a:effectLst/>
                        </a:rPr>
                        <a:t>3/03/2022</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20187461"/>
                  </a:ext>
                </a:extLst>
              </a:tr>
              <a:tr h="300735">
                <a:tc>
                  <a:txBody>
                    <a:bodyPr/>
                    <a:lstStyle/>
                    <a:p>
                      <a:r>
                        <a:rPr lang="en-US" sz="2000" dirty="0" smtClean="0">
                          <a:effectLst/>
                        </a:rPr>
                        <a:t>Promote </a:t>
                      </a:r>
                      <a:r>
                        <a:rPr lang="en-US" sz="2000" dirty="0">
                          <a:effectLst/>
                        </a:rPr>
                        <a:t>gender </a:t>
                      </a:r>
                      <a:r>
                        <a:rPr lang="en-US" sz="2000" dirty="0" smtClean="0">
                          <a:effectLst/>
                        </a:rPr>
                        <a:t>equality</a:t>
                      </a: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tcPr>
                </a:tc>
                <a:tc>
                  <a:txBody>
                    <a:bodyPr/>
                    <a:lstStyle/>
                    <a:p>
                      <a:r>
                        <a:rPr lang="en-US" sz="2000" dirty="0">
                          <a:effectLst/>
                        </a:rPr>
                        <a:t>CERV-2022-GE</a:t>
                      </a:r>
                    </a:p>
                  </a:txBody>
                  <a:tcPr marL="0" marR="0" marT="0" marB="0" anchor="ctr"/>
                </a:tc>
                <a:tc>
                  <a:txBody>
                    <a:bodyPr/>
                    <a:lstStyle/>
                    <a:p>
                      <a:pPr algn="ctr"/>
                      <a:r>
                        <a:rPr lang="en-US" sz="2000" dirty="0">
                          <a:effectLst/>
                        </a:rPr>
                        <a:t>6,8M</a:t>
                      </a:r>
                    </a:p>
                  </a:txBody>
                  <a:tcPr marL="0" marR="0" marT="0" marB="0" anchor="ctr"/>
                </a:tc>
                <a:tc>
                  <a:txBody>
                    <a:bodyPr/>
                    <a:lstStyle/>
                    <a:p>
                      <a:pPr algn="ctr"/>
                      <a:r>
                        <a:rPr lang="en-US" sz="2000" dirty="0">
                          <a:effectLst/>
                        </a:rPr>
                        <a:t> </a:t>
                      </a:r>
                      <a:r>
                        <a:rPr lang="en-US" sz="2000" dirty="0" smtClean="0">
                          <a:effectLst/>
                        </a:rPr>
                        <a:t>15 Dec21</a:t>
                      </a:r>
                      <a:endParaRPr lang="en-US" sz="2000" dirty="0">
                        <a:effectLst/>
                      </a:endParaRPr>
                    </a:p>
                  </a:txBody>
                  <a:tcPr marL="0" marR="0" marT="0" marB="0" anchor="ctr"/>
                </a:tc>
                <a:tc>
                  <a:txBody>
                    <a:bodyPr/>
                    <a:lstStyle/>
                    <a:p>
                      <a:pPr algn="ctr"/>
                      <a:r>
                        <a:rPr lang="en-US" sz="2000" dirty="0">
                          <a:effectLst/>
                        </a:rPr>
                        <a:t>16/03/2022</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37760673"/>
                  </a:ext>
                </a:extLst>
              </a:tr>
              <a:tr h="300735">
                <a:tc>
                  <a:txBody>
                    <a:bodyPr/>
                    <a:lstStyle/>
                    <a:p>
                      <a:r>
                        <a:rPr lang="en-US" sz="2000" dirty="0" smtClean="0">
                          <a:effectLst/>
                        </a:rPr>
                        <a:t>Protect </a:t>
                      </a:r>
                      <a:r>
                        <a:rPr lang="en-US" sz="2000" dirty="0">
                          <a:effectLst/>
                        </a:rPr>
                        <a:t>and promote the rights of the </a:t>
                      </a:r>
                      <a:r>
                        <a:rPr lang="en-US" sz="2000" dirty="0" smtClean="0">
                          <a:effectLst/>
                        </a:rPr>
                        <a:t>child</a:t>
                      </a: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tcPr>
                </a:tc>
                <a:tc>
                  <a:txBody>
                    <a:bodyPr/>
                    <a:lstStyle/>
                    <a:p>
                      <a:r>
                        <a:rPr lang="en-US" sz="2000" dirty="0">
                          <a:effectLst/>
                        </a:rPr>
                        <a:t>CERV-2022-CHILD</a:t>
                      </a:r>
                    </a:p>
                  </a:txBody>
                  <a:tcPr marL="0" marR="0" marT="0" marB="0" anchor="ctr"/>
                </a:tc>
                <a:tc>
                  <a:txBody>
                    <a:bodyPr/>
                    <a:lstStyle/>
                    <a:p>
                      <a:pPr algn="ctr"/>
                      <a:r>
                        <a:rPr lang="en-US" sz="2000" dirty="0">
                          <a:effectLst/>
                        </a:rPr>
                        <a:t>3M</a:t>
                      </a:r>
                    </a:p>
                  </a:txBody>
                  <a:tcPr marL="0" marR="0" marT="0" marB="0" anchor="ctr"/>
                </a:tc>
                <a:tc>
                  <a:txBody>
                    <a:bodyPr/>
                    <a:lstStyle/>
                    <a:p>
                      <a:pPr algn="ctr"/>
                      <a:r>
                        <a:rPr lang="en-US" sz="2000" dirty="0">
                          <a:effectLst/>
                        </a:rPr>
                        <a:t> </a:t>
                      </a:r>
                      <a:r>
                        <a:rPr lang="en-US" sz="2000" dirty="0" smtClean="0">
                          <a:effectLst/>
                        </a:rPr>
                        <a:t>15 Dec21</a:t>
                      </a:r>
                      <a:endParaRPr lang="en-US" sz="2000" dirty="0">
                        <a:effectLst/>
                      </a:endParaRPr>
                    </a:p>
                  </a:txBody>
                  <a:tcPr marL="0" marR="0" marT="0" marB="0" anchor="ctr"/>
                </a:tc>
                <a:tc>
                  <a:txBody>
                    <a:bodyPr/>
                    <a:lstStyle/>
                    <a:p>
                      <a:pPr algn="ctr"/>
                      <a:r>
                        <a:rPr lang="en-US" sz="2000" dirty="0">
                          <a:effectLst/>
                        </a:rPr>
                        <a:t>18/05/2022</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78539376"/>
                  </a:ext>
                </a:extLst>
              </a:tr>
              <a:tr h="300735">
                <a:tc>
                  <a:txBody>
                    <a:bodyPr/>
                    <a:lstStyle/>
                    <a:p>
                      <a:r>
                        <a:rPr lang="en-US" sz="2000" dirty="0" smtClean="0">
                          <a:effectLst/>
                        </a:rPr>
                        <a:t>National</a:t>
                      </a:r>
                      <a:r>
                        <a:rPr lang="en-US" sz="2000" baseline="0" dirty="0" smtClean="0">
                          <a:effectLst/>
                        </a:rPr>
                        <a:t> </a:t>
                      </a:r>
                      <a:r>
                        <a:rPr lang="en-US" sz="2000" dirty="0" smtClean="0">
                          <a:effectLst/>
                        </a:rPr>
                        <a:t>Data </a:t>
                      </a:r>
                      <a:r>
                        <a:rPr lang="en-US" sz="2000" dirty="0">
                          <a:effectLst/>
                        </a:rPr>
                        <a:t>Protection </a:t>
                      </a:r>
                      <a:r>
                        <a:rPr lang="en-US" sz="2000" dirty="0" smtClean="0">
                          <a:effectLst/>
                        </a:rPr>
                        <a:t>Authorities</a:t>
                      </a: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000" dirty="0">
                          <a:effectLst/>
                        </a:rPr>
                        <a:t>CERV-2021-DATA</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smtClean="0">
                          <a:effectLst/>
                        </a:rPr>
                        <a:t>1,8M</a:t>
                      </a:r>
                      <a:endParaRPr lang="en-US" sz="2000" dirty="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a:effectLst/>
                        </a:rPr>
                        <a:t> </a:t>
                      </a:r>
                      <a:r>
                        <a:rPr lang="en-US" sz="2000" dirty="0" smtClean="0">
                          <a:effectLst/>
                        </a:rPr>
                        <a:t>6 May21</a:t>
                      </a:r>
                      <a:endParaRPr lang="en-US" sz="2000" dirty="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smtClean="0">
                          <a:effectLst/>
                        </a:rPr>
                        <a:t>08/12/2021</a:t>
                      </a:r>
                      <a:endParaRPr lang="en-US" sz="2000" dirty="0">
                        <a:effectLst/>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8940299"/>
                  </a:ext>
                </a:extLst>
              </a:tr>
            </a:tbl>
          </a:graphicData>
        </a:graphic>
      </p:graphicFrame>
    </p:spTree>
    <p:extLst>
      <p:ext uri="{BB962C8B-B14F-4D97-AF65-F5344CB8AC3E}">
        <p14:creationId xmlns:p14="http://schemas.microsoft.com/office/powerpoint/2010/main" val="2269308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8D01A8AD-C184-498C-8AEC-0994A63B9111}"/>
              </a:ext>
            </a:extLst>
          </p:cNvPr>
          <p:cNvSpPr>
            <a:spLocks noGrp="1"/>
          </p:cNvSpPr>
          <p:nvPr>
            <p:ph type="title"/>
          </p:nvPr>
        </p:nvSpPr>
        <p:spPr>
          <a:xfrm>
            <a:off x="970722" y="482860"/>
            <a:ext cx="10515600" cy="782357"/>
          </a:xfrm>
        </p:spPr>
        <p:txBody>
          <a:bodyPr/>
          <a:lstStyle/>
          <a:p>
            <a:r>
              <a:rPr lang="en-US" dirty="0">
                <a:cs typeface="Arial"/>
              </a:rPr>
              <a:t>Upcoming CERV calls for </a:t>
            </a:r>
            <a:r>
              <a:rPr lang="en-US" dirty="0" smtClean="0">
                <a:cs typeface="Arial"/>
              </a:rPr>
              <a:t>proposals</a:t>
            </a:r>
            <a:r>
              <a:rPr lang="en-US" dirty="0">
                <a:cs typeface="Arial"/>
              </a:rPr>
              <a:t/>
            </a:r>
            <a:br>
              <a:rPr lang="en-US" dirty="0">
                <a:cs typeface="Arial"/>
              </a:rPr>
            </a:br>
            <a:r>
              <a:rPr lang="en-US" sz="2400" dirty="0">
                <a:solidFill>
                  <a:schemeClr val="accent5">
                    <a:lumMod val="75000"/>
                  </a:schemeClr>
                </a:solidFill>
                <a:cs typeface="Arial"/>
              </a:rPr>
              <a:t>Citizens’ engagement and participation strand</a:t>
            </a:r>
          </a:p>
        </p:txBody>
      </p:sp>
      <p:graphicFrame>
        <p:nvGraphicFramePr>
          <p:cNvPr id="9" name="Table 8">
            <a:extLst>
              <a:ext uri="{FF2B5EF4-FFF2-40B4-BE49-F238E27FC236}">
                <a16:creationId xmlns:a16="http://schemas.microsoft.com/office/drawing/2014/main" id="{6ABE1101-5508-46AF-8780-E2FEBD20B675}"/>
              </a:ext>
            </a:extLst>
          </p:cNvPr>
          <p:cNvGraphicFramePr>
            <a:graphicFrameLocks noGrp="1"/>
          </p:cNvGraphicFramePr>
          <p:nvPr>
            <p:extLst>
              <p:ext uri="{D42A27DB-BD31-4B8C-83A1-F6EECF244321}">
                <p14:modId xmlns:p14="http://schemas.microsoft.com/office/powerpoint/2010/main" val="1037328420"/>
              </p:ext>
            </p:extLst>
          </p:nvPr>
        </p:nvGraphicFramePr>
        <p:xfrm>
          <a:off x="970722" y="1440878"/>
          <a:ext cx="10814878" cy="2133600"/>
        </p:xfrm>
        <a:graphic>
          <a:graphicData uri="http://schemas.openxmlformats.org/drawingml/2006/table">
            <a:tbl>
              <a:tblPr firstRow="1" bandRow="1">
                <a:tableStyleId>{7DF18680-E054-41AD-8BC1-D1AEF772440D}</a:tableStyleId>
              </a:tblPr>
              <a:tblGrid>
                <a:gridCol w="4441787">
                  <a:extLst>
                    <a:ext uri="{9D8B030D-6E8A-4147-A177-3AD203B41FA5}">
                      <a16:colId xmlns:a16="http://schemas.microsoft.com/office/drawing/2014/main" val="2448687676"/>
                    </a:ext>
                  </a:extLst>
                </a:gridCol>
                <a:gridCol w="2041236">
                  <a:extLst>
                    <a:ext uri="{9D8B030D-6E8A-4147-A177-3AD203B41FA5}">
                      <a16:colId xmlns:a16="http://schemas.microsoft.com/office/drawing/2014/main" val="2911177340"/>
                    </a:ext>
                  </a:extLst>
                </a:gridCol>
                <a:gridCol w="1154546">
                  <a:extLst>
                    <a:ext uri="{9D8B030D-6E8A-4147-A177-3AD203B41FA5}">
                      <a16:colId xmlns:a16="http://schemas.microsoft.com/office/drawing/2014/main" val="1947253781"/>
                    </a:ext>
                  </a:extLst>
                </a:gridCol>
                <a:gridCol w="1597891">
                  <a:extLst>
                    <a:ext uri="{9D8B030D-6E8A-4147-A177-3AD203B41FA5}">
                      <a16:colId xmlns:a16="http://schemas.microsoft.com/office/drawing/2014/main" val="383649025"/>
                    </a:ext>
                  </a:extLst>
                </a:gridCol>
                <a:gridCol w="1579418">
                  <a:extLst>
                    <a:ext uri="{9D8B030D-6E8A-4147-A177-3AD203B41FA5}">
                      <a16:colId xmlns:a16="http://schemas.microsoft.com/office/drawing/2014/main" val="1363579347"/>
                    </a:ext>
                  </a:extLst>
                </a:gridCol>
              </a:tblGrid>
              <a:tr h="237918">
                <a:tc>
                  <a:txBody>
                    <a:bodyPr/>
                    <a:lstStyle/>
                    <a:p>
                      <a:r>
                        <a:rPr lang="en-US" sz="2000" dirty="0">
                          <a:effectLst/>
                        </a:rPr>
                        <a:t>CERV Calls for proposals</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000" dirty="0">
                          <a:effectLst/>
                        </a:rPr>
                        <a:t>Call reference</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Budget </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Opening </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Deadline </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5323293"/>
                  </a:ext>
                </a:extLst>
              </a:tr>
              <a:tr h="237918">
                <a:tc>
                  <a:txBody>
                    <a:bodyPr/>
                    <a:lstStyle/>
                    <a:p>
                      <a:pPr marL="0" algn="l" defTabSz="914400" rtl="0" eaLnBrk="1" latinLnBrk="0" hangingPunct="1"/>
                      <a:r>
                        <a:rPr lang="en-US" sz="2000" kern="1200" dirty="0" smtClean="0">
                          <a:effectLst/>
                        </a:rPr>
                        <a:t>European </a:t>
                      </a:r>
                      <a:r>
                        <a:rPr lang="en-US" sz="2000" kern="1200" dirty="0">
                          <a:effectLst/>
                        </a:rPr>
                        <a:t>remembrance </a:t>
                      </a:r>
                      <a:endParaRPr lang="en-US" sz="2000" kern="1200" dirty="0" smtClean="0">
                        <a:effectLst/>
                      </a:endParaRPr>
                    </a:p>
                    <a:p>
                      <a:pPr marL="0" algn="l" defTabSz="914400" rtl="0" eaLnBrk="1" latinLnBrk="0" hangingPunct="1"/>
                      <a:endParaRPr lang="en-US" sz="2000" kern="1200" dirty="0">
                        <a:solidFill>
                          <a:schemeClr val="dk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tcPr>
                </a:tc>
                <a:tc>
                  <a:txBody>
                    <a:bodyPr/>
                    <a:lstStyle/>
                    <a:p>
                      <a:pPr marL="0" algn="l" defTabSz="914400" rtl="0" eaLnBrk="1" latinLnBrk="0" hangingPunct="1"/>
                      <a:r>
                        <a:rPr lang="en-US" sz="2000" kern="1200" dirty="0">
                          <a:effectLst/>
                        </a:rPr>
                        <a:t>CERV-CITIZENS-2022-REM</a:t>
                      </a:r>
                      <a:endParaRPr lang="en-US" sz="2000" kern="12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r>
                        <a:rPr lang="en-US" sz="2000" kern="1200" dirty="0">
                          <a:effectLst/>
                        </a:rPr>
                        <a:t> </a:t>
                      </a:r>
                      <a:r>
                        <a:rPr lang="en-US" sz="2000" kern="1200" dirty="0" smtClean="0">
                          <a:effectLst/>
                        </a:rPr>
                        <a:t>8M</a:t>
                      </a:r>
                      <a:r>
                        <a:rPr lang="en-US" sz="2000" kern="1200" dirty="0">
                          <a:effectLst/>
                        </a:rPr>
                        <a:t> </a:t>
                      </a:r>
                      <a:endParaRPr lang="en-US" sz="2000" kern="12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r>
                        <a:rPr lang="en-US" sz="2000" kern="1200" dirty="0" smtClean="0">
                          <a:effectLst/>
                        </a:rPr>
                        <a:t>30/11/21</a:t>
                      </a:r>
                      <a:endParaRPr lang="en-US" sz="2000" kern="1200" dirty="0">
                        <a:solidFill>
                          <a:schemeClr val="dk1"/>
                        </a:solidFill>
                        <a:effectLst/>
                        <a:latin typeface="+mn-lt"/>
                        <a:ea typeface="+mn-ea"/>
                        <a:cs typeface="+mn-cs"/>
                      </a:endParaRPr>
                    </a:p>
                  </a:txBody>
                  <a:tcPr marL="0" marR="0" marT="0" marB="0" anchor="ctr"/>
                </a:tc>
                <a:tc>
                  <a:txBody>
                    <a:bodyPr/>
                    <a:lstStyle/>
                    <a:p>
                      <a:pPr marL="0" algn="ctr" defTabSz="914400" rtl="0" eaLnBrk="1" latinLnBrk="0" hangingPunct="1"/>
                      <a:r>
                        <a:rPr lang="en-US" sz="2000" kern="1200" dirty="0">
                          <a:effectLst/>
                        </a:rPr>
                        <a:t>24/03/2022</a:t>
                      </a:r>
                      <a:endParaRPr lang="en-US" sz="2000" kern="1200" dirty="0">
                        <a:solidFill>
                          <a:schemeClr val="dk1"/>
                        </a:solidFill>
                        <a:effectLst/>
                        <a:latin typeface="+mn-lt"/>
                        <a:ea typeface="+mn-ea"/>
                        <a:cs typeface="+mn-cs"/>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64883025"/>
                  </a:ext>
                </a:extLst>
              </a:tr>
              <a:tr h="237918">
                <a:tc>
                  <a:txBody>
                    <a:bodyPr/>
                    <a:lstStyle/>
                    <a:p>
                      <a:r>
                        <a:rPr lang="en-US" sz="2000" dirty="0" smtClean="0">
                          <a:effectLst/>
                        </a:rPr>
                        <a:t>Citizens</a:t>
                      </a:r>
                      <a:r>
                        <a:rPr lang="en-US" sz="2000" dirty="0">
                          <a:effectLst/>
                        </a:rPr>
                        <a:t>' engagement and participation </a:t>
                      </a:r>
                      <a:endParaRPr lang="en-US" sz="2000" dirty="0" smtClean="0">
                        <a:effectLst/>
                      </a:endParaRP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tcPr>
                </a:tc>
                <a:tc>
                  <a:txBody>
                    <a:bodyPr/>
                    <a:lstStyle/>
                    <a:p>
                      <a:r>
                        <a:rPr lang="en-US" sz="2000" dirty="0">
                          <a:effectLst/>
                        </a:rPr>
                        <a:t>CERV-CITIZENS-2022-CIV</a:t>
                      </a:r>
                    </a:p>
                  </a:txBody>
                  <a:tcPr marL="0" marR="0" marT="0" marB="0" anchor="ctr"/>
                </a:tc>
                <a:tc>
                  <a:txBody>
                    <a:bodyPr/>
                    <a:lstStyle/>
                    <a:p>
                      <a:pPr algn="ctr"/>
                      <a:r>
                        <a:rPr lang="en-US" sz="2000" dirty="0">
                          <a:effectLst/>
                        </a:rPr>
                        <a:t> 17,4M </a:t>
                      </a:r>
                    </a:p>
                  </a:txBody>
                  <a:tcPr marL="0" marR="0" marT="0" marB="0" anchor="ctr"/>
                </a:tc>
                <a:tc>
                  <a:txBody>
                    <a:bodyPr/>
                    <a:lstStyle/>
                    <a:p>
                      <a:pPr algn="ctr"/>
                      <a:r>
                        <a:rPr lang="en-US" sz="2000" dirty="0">
                          <a:effectLst/>
                        </a:rPr>
                        <a:t> </a:t>
                      </a:r>
                      <a:r>
                        <a:rPr lang="en-US" sz="2000" dirty="0" smtClean="0">
                          <a:effectLst/>
                        </a:rPr>
                        <a:t>28/10/21</a:t>
                      </a:r>
                      <a:endParaRPr lang="en-US" sz="2000" dirty="0">
                        <a:effectLst/>
                      </a:endParaRPr>
                    </a:p>
                  </a:txBody>
                  <a:tcPr marL="0" marR="0" marT="0" marB="0" anchor="ctr"/>
                </a:tc>
                <a:tc>
                  <a:txBody>
                    <a:bodyPr/>
                    <a:lstStyle/>
                    <a:p>
                      <a:pPr algn="ctr"/>
                      <a:r>
                        <a:rPr lang="en-US" sz="2000" dirty="0">
                          <a:effectLst/>
                        </a:rPr>
                        <a:t>10/02/2022</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35607513"/>
                  </a:ext>
                </a:extLst>
              </a:tr>
              <a:tr h="237918">
                <a:tc>
                  <a:txBody>
                    <a:bodyPr/>
                    <a:lstStyle/>
                    <a:p>
                      <a:r>
                        <a:rPr lang="en-US" sz="2000" dirty="0" smtClean="0">
                          <a:effectLst/>
                        </a:rPr>
                        <a:t>Town-Twinning </a:t>
                      </a:r>
                      <a:r>
                        <a:rPr lang="en-US" sz="2000" dirty="0">
                          <a:effectLst/>
                        </a:rPr>
                        <a:t>and Networks of </a:t>
                      </a:r>
                      <a:r>
                        <a:rPr lang="en-US" sz="2000" dirty="0" smtClean="0">
                          <a:effectLst/>
                        </a:rPr>
                        <a:t>Towns</a:t>
                      </a: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000" dirty="0">
                          <a:effectLst/>
                        </a:rPr>
                        <a:t>CERV-CITIZENS-2022-TOWN</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a:effectLst/>
                        </a:rPr>
                        <a:t> 11M </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a:effectLst/>
                        </a:rPr>
                        <a:t> </a:t>
                      </a:r>
                      <a:r>
                        <a:rPr lang="en-US" sz="2000" smtClean="0">
                          <a:effectLst/>
                        </a:rPr>
                        <a:t>16/11/21</a:t>
                      </a:r>
                      <a:endParaRPr lang="en-US" sz="2000" dirty="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a:effectLst/>
                        </a:rPr>
                        <a:t>24/03/2022</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0318688"/>
                  </a:ext>
                </a:extLst>
              </a:tr>
            </a:tbl>
          </a:graphicData>
        </a:graphic>
      </p:graphicFrame>
    </p:spTree>
    <p:extLst>
      <p:ext uri="{BB962C8B-B14F-4D97-AF65-F5344CB8AC3E}">
        <p14:creationId xmlns:p14="http://schemas.microsoft.com/office/powerpoint/2010/main" val="4144029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8D01A8AD-C184-498C-8AEC-0994A63B9111}"/>
              </a:ext>
            </a:extLst>
          </p:cNvPr>
          <p:cNvSpPr>
            <a:spLocks noGrp="1"/>
          </p:cNvSpPr>
          <p:nvPr>
            <p:ph type="title"/>
          </p:nvPr>
        </p:nvSpPr>
        <p:spPr>
          <a:xfrm>
            <a:off x="970722" y="482860"/>
            <a:ext cx="10515600" cy="782357"/>
          </a:xfrm>
        </p:spPr>
        <p:txBody>
          <a:bodyPr/>
          <a:lstStyle/>
          <a:p>
            <a:r>
              <a:rPr lang="en-US" dirty="0">
                <a:cs typeface="Arial"/>
              </a:rPr>
              <a:t>Upcoming CERV calls for </a:t>
            </a:r>
            <a:r>
              <a:rPr lang="en-US" dirty="0" smtClean="0">
                <a:cs typeface="Arial"/>
              </a:rPr>
              <a:t>proposals</a:t>
            </a:r>
            <a:br>
              <a:rPr lang="en-US" dirty="0" smtClean="0">
                <a:cs typeface="Arial"/>
              </a:rPr>
            </a:br>
            <a:r>
              <a:rPr lang="en-IE" sz="2400" dirty="0">
                <a:solidFill>
                  <a:schemeClr val="accent2">
                    <a:lumMod val="50000"/>
                  </a:schemeClr>
                </a:solidFill>
                <a:cs typeface="Arial"/>
              </a:rPr>
              <a:t>Daphne </a:t>
            </a:r>
            <a:r>
              <a:rPr lang="en-IE" sz="2400" dirty="0" smtClean="0">
                <a:solidFill>
                  <a:schemeClr val="accent2">
                    <a:lumMod val="50000"/>
                  </a:schemeClr>
                </a:solidFill>
                <a:cs typeface="Arial"/>
              </a:rPr>
              <a:t>strand</a:t>
            </a:r>
            <a:endParaRPr lang="en-US" sz="2400" dirty="0">
              <a:solidFill>
                <a:schemeClr val="accent2">
                  <a:lumMod val="50000"/>
                </a:schemeClr>
              </a:solidFill>
              <a:cs typeface="Arial"/>
            </a:endParaRPr>
          </a:p>
        </p:txBody>
      </p:sp>
      <p:graphicFrame>
        <p:nvGraphicFramePr>
          <p:cNvPr id="9" name="Table 8">
            <a:extLst>
              <a:ext uri="{FF2B5EF4-FFF2-40B4-BE49-F238E27FC236}">
                <a16:creationId xmlns:a16="http://schemas.microsoft.com/office/drawing/2014/main" id="{6ABE1101-5508-46AF-8780-E2FEBD20B675}"/>
              </a:ext>
            </a:extLst>
          </p:cNvPr>
          <p:cNvGraphicFramePr>
            <a:graphicFrameLocks noGrp="1"/>
          </p:cNvGraphicFramePr>
          <p:nvPr>
            <p:extLst>
              <p:ext uri="{D42A27DB-BD31-4B8C-83A1-F6EECF244321}">
                <p14:modId xmlns:p14="http://schemas.microsoft.com/office/powerpoint/2010/main" val="1600893480"/>
              </p:ext>
            </p:extLst>
          </p:nvPr>
        </p:nvGraphicFramePr>
        <p:xfrm>
          <a:off x="970722" y="1440878"/>
          <a:ext cx="10685569" cy="1828800"/>
        </p:xfrm>
        <a:graphic>
          <a:graphicData uri="http://schemas.openxmlformats.org/drawingml/2006/table">
            <a:tbl>
              <a:tblPr firstRow="1" bandRow="1">
                <a:tableStyleId>{21E4AEA4-8DFA-4A89-87EB-49C32662AFE0}</a:tableStyleId>
              </a:tblPr>
              <a:tblGrid>
                <a:gridCol w="4959023">
                  <a:extLst>
                    <a:ext uri="{9D8B030D-6E8A-4147-A177-3AD203B41FA5}">
                      <a16:colId xmlns:a16="http://schemas.microsoft.com/office/drawing/2014/main" val="2448687676"/>
                    </a:ext>
                  </a:extLst>
                </a:gridCol>
                <a:gridCol w="1865746">
                  <a:extLst>
                    <a:ext uri="{9D8B030D-6E8A-4147-A177-3AD203B41FA5}">
                      <a16:colId xmlns:a16="http://schemas.microsoft.com/office/drawing/2014/main" val="2911177340"/>
                    </a:ext>
                  </a:extLst>
                </a:gridCol>
                <a:gridCol w="1357745">
                  <a:extLst>
                    <a:ext uri="{9D8B030D-6E8A-4147-A177-3AD203B41FA5}">
                      <a16:colId xmlns:a16="http://schemas.microsoft.com/office/drawing/2014/main" val="1947253781"/>
                    </a:ext>
                  </a:extLst>
                </a:gridCol>
                <a:gridCol w="1163782">
                  <a:extLst>
                    <a:ext uri="{9D8B030D-6E8A-4147-A177-3AD203B41FA5}">
                      <a16:colId xmlns:a16="http://schemas.microsoft.com/office/drawing/2014/main" val="383649025"/>
                    </a:ext>
                  </a:extLst>
                </a:gridCol>
                <a:gridCol w="1339273">
                  <a:extLst>
                    <a:ext uri="{9D8B030D-6E8A-4147-A177-3AD203B41FA5}">
                      <a16:colId xmlns:a16="http://schemas.microsoft.com/office/drawing/2014/main" val="1363579347"/>
                    </a:ext>
                  </a:extLst>
                </a:gridCol>
              </a:tblGrid>
              <a:tr h="237918">
                <a:tc>
                  <a:txBody>
                    <a:bodyPr/>
                    <a:lstStyle/>
                    <a:p>
                      <a:r>
                        <a:rPr lang="en-US" sz="2000" dirty="0">
                          <a:effectLst/>
                        </a:rPr>
                        <a:t>CERV Calls for proposals</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000" dirty="0">
                          <a:effectLst/>
                        </a:rPr>
                        <a:t>Call reference</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Budget </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Opening </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Deadline </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5323293"/>
                  </a:ext>
                </a:extLst>
              </a:tr>
              <a:tr h="432577">
                <a:tc>
                  <a:txBody>
                    <a:bodyPr/>
                    <a:lstStyle/>
                    <a:p>
                      <a:endParaRPr lang="en-US" sz="2000" dirty="0" smtClean="0">
                        <a:effectLst/>
                      </a:endParaRPr>
                    </a:p>
                    <a:p>
                      <a:r>
                        <a:rPr lang="en-US" sz="2000" dirty="0" smtClean="0">
                          <a:effectLst/>
                        </a:rPr>
                        <a:t>Prevent </a:t>
                      </a:r>
                      <a:r>
                        <a:rPr lang="en-US" sz="2000" dirty="0">
                          <a:effectLst/>
                        </a:rPr>
                        <a:t>and combat gender-based violence and violence against </a:t>
                      </a:r>
                      <a:r>
                        <a:rPr lang="en-US" sz="2000" dirty="0" smtClean="0">
                          <a:effectLst/>
                        </a:rPr>
                        <a:t>children</a:t>
                      </a: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000" dirty="0">
                          <a:effectLst/>
                        </a:rPr>
                        <a:t>CERV-2022-DAPHNE</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smtClean="0">
                          <a:effectLst/>
                        </a:rPr>
                        <a:t>30,5M</a:t>
                      </a:r>
                      <a:endParaRPr lang="en-US" sz="2000" dirty="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a:effectLst/>
                        </a:rPr>
                        <a:t> </a:t>
                      </a:r>
                      <a:r>
                        <a:rPr lang="en-US" sz="2000" dirty="0" smtClean="0">
                          <a:effectLst/>
                        </a:rPr>
                        <a:t>15/12/21</a:t>
                      </a:r>
                      <a:endParaRPr lang="en-US" sz="2000" dirty="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smtClean="0">
                          <a:effectLst/>
                        </a:rPr>
                        <a:t>12/04/2022</a:t>
                      </a:r>
                      <a:endParaRPr lang="en-US" sz="2000" dirty="0">
                        <a:effectLst/>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8917545"/>
                  </a:ext>
                </a:extLst>
              </a:tr>
            </a:tbl>
          </a:graphicData>
        </a:graphic>
      </p:graphicFrame>
    </p:spTree>
    <p:extLst>
      <p:ext uri="{BB962C8B-B14F-4D97-AF65-F5344CB8AC3E}">
        <p14:creationId xmlns:p14="http://schemas.microsoft.com/office/powerpoint/2010/main" val="1031530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8D01A8AD-C184-498C-8AEC-0994A63B9111}"/>
              </a:ext>
            </a:extLst>
          </p:cNvPr>
          <p:cNvSpPr>
            <a:spLocks noGrp="1"/>
          </p:cNvSpPr>
          <p:nvPr>
            <p:ph type="title"/>
          </p:nvPr>
        </p:nvSpPr>
        <p:spPr>
          <a:xfrm>
            <a:off x="970722" y="482860"/>
            <a:ext cx="10515600" cy="782357"/>
          </a:xfrm>
        </p:spPr>
        <p:txBody>
          <a:bodyPr/>
          <a:lstStyle/>
          <a:p>
            <a:r>
              <a:rPr lang="en-US" dirty="0">
                <a:cs typeface="Arial"/>
              </a:rPr>
              <a:t>Upcoming CERV calls for </a:t>
            </a:r>
            <a:r>
              <a:rPr lang="en-US" dirty="0" smtClean="0">
                <a:cs typeface="Arial"/>
              </a:rPr>
              <a:t>proposals</a:t>
            </a:r>
            <a:br>
              <a:rPr lang="en-US" dirty="0" smtClean="0">
                <a:cs typeface="Arial"/>
              </a:rPr>
            </a:br>
            <a:r>
              <a:rPr lang="en-GB" sz="2400" dirty="0">
                <a:solidFill>
                  <a:schemeClr val="accent6">
                    <a:lumMod val="75000"/>
                  </a:schemeClr>
                </a:solidFill>
                <a:cs typeface="Arial"/>
              </a:rPr>
              <a:t>Values strand</a:t>
            </a:r>
            <a:endParaRPr lang="en-US" sz="2400" dirty="0">
              <a:solidFill>
                <a:schemeClr val="accent6">
                  <a:lumMod val="75000"/>
                </a:schemeClr>
              </a:solidFill>
              <a:cs typeface="Arial"/>
            </a:endParaRPr>
          </a:p>
        </p:txBody>
      </p:sp>
      <p:graphicFrame>
        <p:nvGraphicFramePr>
          <p:cNvPr id="9" name="Table 8">
            <a:extLst>
              <a:ext uri="{FF2B5EF4-FFF2-40B4-BE49-F238E27FC236}">
                <a16:creationId xmlns:a16="http://schemas.microsoft.com/office/drawing/2014/main" id="{6ABE1101-5508-46AF-8780-E2FEBD20B675}"/>
              </a:ext>
            </a:extLst>
          </p:cNvPr>
          <p:cNvGraphicFramePr>
            <a:graphicFrameLocks noGrp="1"/>
          </p:cNvGraphicFramePr>
          <p:nvPr>
            <p:extLst>
              <p:ext uri="{D42A27DB-BD31-4B8C-83A1-F6EECF244321}">
                <p14:modId xmlns:p14="http://schemas.microsoft.com/office/powerpoint/2010/main" val="3387247122"/>
              </p:ext>
            </p:extLst>
          </p:nvPr>
        </p:nvGraphicFramePr>
        <p:xfrm>
          <a:off x="970722" y="1440878"/>
          <a:ext cx="10676332" cy="4876800"/>
        </p:xfrm>
        <a:graphic>
          <a:graphicData uri="http://schemas.openxmlformats.org/drawingml/2006/table">
            <a:tbl>
              <a:tblPr firstRow="1" bandRow="1">
                <a:tableStyleId>{93296810-A885-4BE3-A3E7-6D5BEEA58F35}</a:tableStyleId>
              </a:tblPr>
              <a:tblGrid>
                <a:gridCol w="5467023">
                  <a:extLst>
                    <a:ext uri="{9D8B030D-6E8A-4147-A177-3AD203B41FA5}">
                      <a16:colId xmlns:a16="http://schemas.microsoft.com/office/drawing/2014/main" val="2448687676"/>
                    </a:ext>
                  </a:extLst>
                </a:gridCol>
                <a:gridCol w="1717964">
                  <a:extLst>
                    <a:ext uri="{9D8B030D-6E8A-4147-A177-3AD203B41FA5}">
                      <a16:colId xmlns:a16="http://schemas.microsoft.com/office/drawing/2014/main" val="2911177340"/>
                    </a:ext>
                  </a:extLst>
                </a:gridCol>
                <a:gridCol w="932873">
                  <a:extLst>
                    <a:ext uri="{9D8B030D-6E8A-4147-A177-3AD203B41FA5}">
                      <a16:colId xmlns:a16="http://schemas.microsoft.com/office/drawing/2014/main" val="1947253781"/>
                    </a:ext>
                  </a:extLst>
                </a:gridCol>
                <a:gridCol w="1256145">
                  <a:extLst>
                    <a:ext uri="{9D8B030D-6E8A-4147-A177-3AD203B41FA5}">
                      <a16:colId xmlns:a16="http://schemas.microsoft.com/office/drawing/2014/main" val="383649025"/>
                    </a:ext>
                  </a:extLst>
                </a:gridCol>
                <a:gridCol w="1302327">
                  <a:extLst>
                    <a:ext uri="{9D8B030D-6E8A-4147-A177-3AD203B41FA5}">
                      <a16:colId xmlns:a16="http://schemas.microsoft.com/office/drawing/2014/main" val="1363579347"/>
                    </a:ext>
                  </a:extLst>
                </a:gridCol>
              </a:tblGrid>
              <a:tr h="609599">
                <a:tc>
                  <a:txBody>
                    <a:bodyPr/>
                    <a:lstStyle/>
                    <a:p>
                      <a:r>
                        <a:rPr lang="en-US" sz="2000" dirty="0">
                          <a:effectLst/>
                        </a:rPr>
                        <a:t>CERV Calls for proposals</a:t>
                      </a: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000" dirty="0">
                          <a:effectLst/>
                        </a:rPr>
                        <a:t>Call reference</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Budget </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Opening </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2000" dirty="0">
                          <a:effectLst/>
                        </a:rPr>
                        <a:t> Deadline </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65323293"/>
                  </a:ext>
                </a:extLst>
              </a:tr>
              <a:tr h="914399">
                <a:tc>
                  <a:txBody>
                    <a:bodyPr/>
                    <a:lstStyle/>
                    <a:p>
                      <a:r>
                        <a:rPr lang="en-US" sz="2000" dirty="0" smtClean="0">
                          <a:effectLst/>
                        </a:rPr>
                        <a:t>Protecting </a:t>
                      </a:r>
                      <a:r>
                        <a:rPr lang="en-US" sz="2000" dirty="0">
                          <a:effectLst/>
                        </a:rPr>
                        <a:t>and promoting Union values</a:t>
                      </a:r>
                    </a:p>
                  </a:txBody>
                  <a:tcPr marL="0" marR="0" marT="0" marB="0" anchor="ctr">
                    <a:lnL w="12700" cap="flat" cmpd="sng" algn="ctr">
                      <a:solidFill>
                        <a:schemeClr val="tx1"/>
                      </a:solidFill>
                      <a:prstDash val="solid"/>
                      <a:round/>
                      <a:headEnd type="none" w="med" len="med"/>
                      <a:tailEnd type="none" w="med" len="med"/>
                    </a:lnL>
                  </a:tcPr>
                </a:tc>
                <a:tc>
                  <a:txBody>
                    <a:bodyPr/>
                    <a:lstStyle/>
                    <a:p>
                      <a:r>
                        <a:rPr lang="en-US" sz="2000" dirty="0">
                          <a:effectLst/>
                        </a:rPr>
                        <a:t>CERV-2021-CITIZENS VALUES</a:t>
                      </a:r>
                    </a:p>
                  </a:txBody>
                  <a:tcPr marL="0" marR="0" marT="0" marB="0" anchor="ctr"/>
                </a:tc>
                <a:tc>
                  <a:txBody>
                    <a:bodyPr/>
                    <a:lstStyle/>
                    <a:p>
                      <a:pPr algn="ctr"/>
                      <a:r>
                        <a:rPr lang="en-US" sz="2000" dirty="0">
                          <a:effectLst/>
                        </a:rPr>
                        <a:t> </a:t>
                      </a:r>
                      <a:r>
                        <a:rPr lang="en-US" sz="2000" dirty="0" smtClean="0">
                          <a:effectLst/>
                        </a:rPr>
                        <a:t>51</a:t>
                      </a:r>
                      <a:r>
                        <a:rPr lang="en-US" sz="2000" baseline="0" dirty="0" smtClean="0">
                          <a:effectLst/>
                        </a:rPr>
                        <a:t> </a:t>
                      </a:r>
                      <a:r>
                        <a:rPr lang="en-US" sz="2000" dirty="0" smtClean="0">
                          <a:effectLst/>
                        </a:rPr>
                        <a:t>M</a:t>
                      </a:r>
                      <a:r>
                        <a:rPr lang="en-US" sz="2000" dirty="0">
                          <a:effectLst/>
                        </a:rPr>
                        <a:t> </a:t>
                      </a:r>
                    </a:p>
                  </a:txBody>
                  <a:tcPr marL="0" marR="0" marT="0" marB="0" anchor="ctr"/>
                </a:tc>
                <a:tc>
                  <a:txBody>
                    <a:bodyPr/>
                    <a:lstStyle/>
                    <a:p>
                      <a:pPr algn="ctr"/>
                      <a:r>
                        <a:rPr lang="en-US" sz="2000" dirty="0">
                          <a:effectLst/>
                        </a:rPr>
                        <a:t> Q4 2021 </a:t>
                      </a:r>
                    </a:p>
                  </a:txBody>
                  <a:tcPr marL="0" marR="0" marT="0" marB="0" anchor="ctr"/>
                </a:tc>
                <a:tc>
                  <a:txBody>
                    <a:bodyPr/>
                    <a:lstStyle/>
                    <a:p>
                      <a:pPr algn="ctr"/>
                      <a:endParaRPr lang="en-US" sz="2000" dirty="0">
                        <a:effectLs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15309678"/>
                  </a:ext>
                </a:extLst>
              </a:tr>
              <a:tr h="2133598">
                <a:tc>
                  <a:txBody>
                    <a:bodyPr/>
                    <a:lstStyle/>
                    <a:p>
                      <a:endParaRPr lang="en-US" sz="2000" dirty="0" smtClean="0">
                        <a:effectLst/>
                      </a:endParaRPr>
                    </a:p>
                    <a:p>
                      <a:r>
                        <a:rPr lang="en-US" sz="2000" dirty="0" smtClean="0">
                          <a:effectLst/>
                        </a:rPr>
                        <a:t>Promote </a:t>
                      </a:r>
                      <a:r>
                        <a:rPr lang="en-US" sz="2000" dirty="0">
                          <a:effectLst/>
                        </a:rPr>
                        <a:t>capacity building and awareness on the EU Charter of Fundamental Rights and activities on strategic litigation relating to democracy, rule of law and fundamental rights </a:t>
                      </a:r>
                      <a:r>
                        <a:rPr lang="en-US" sz="2000" dirty="0" smtClean="0">
                          <a:effectLst/>
                        </a:rPr>
                        <a:t>breaches</a:t>
                      </a: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tcPr>
                </a:tc>
                <a:tc>
                  <a:txBody>
                    <a:bodyPr/>
                    <a:lstStyle/>
                    <a:p>
                      <a:r>
                        <a:rPr lang="en-US" sz="2000" dirty="0">
                          <a:effectLst/>
                        </a:rPr>
                        <a:t>CERV-2022-CHAR-LITI</a:t>
                      </a:r>
                    </a:p>
                  </a:txBody>
                  <a:tcPr marL="0" marR="0" marT="0" marB="0" anchor="ctr"/>
                </a:tc>
                <a:tc>
                  <a:txBody>
                    <a:bodyPr/>
                    <a:lstStyle/>
                    <a:p>
                      <a:pPr algn="ctr"/>
                      <a:r>
                        <a:rPr lang="en-US" sz="2000" dirty="0">
                          <a:effectLst/>
                        </a:rPr>
                        <a:t> </a:t>
                      </a:r>
                      <a:r>
                        <a:rPr lang="en-US" sz="2000" dirty="0" smtClean="0">
                          <a:effectLst/>
                        </a:rPr>
                        <a:t>2 M</a:t>
                      </a:r>
                      <a:r>
                        <a:rPr lang="en-US" sz="2000" dirty="0">
                          <a:effectLst/>
                        </a:rPr>
                        <a:t> </a:t>
                      </a:r>
                    </a:p>
                  </a:txBody>
                  <a:tcPr marL="0" marR="0" marT="0" marB="0" anchor="ctr"/>
                </a:tc>
                <a:tc>
                  <a:txBody>
                    <a:bodyPr/>
                    <a:lstStyle/>
                    <a:p>
                      <a:pPr algn="ctr"/>
                      <a:r>
                        <a:rPr lang="en-US" sz="2000" dirty="0" smtClean="0">
                          <a:effectLst/>
                        </a:rPr>
                        <a:t> 28/10/21</a:t>
                      </a:r>
                      <a:r>
                        <a:rPr lang="en-US" sz="2000" dirty="0">
                          <a:effectLst/>
                        </a:rPr>
                        <a:t> </a:t>
                      </a:r>
                    </a:p>
                  </a:txBody>
                  <a:tcPr marL="0" marR="0" marT="0" marB="0" anchor="ctr"/>
                </a:tc>
                <a:tc>
                  <a:txBody>
                    <a:bodyPr/>
                    <a:lstStyle/>
                    <a:p>
                      <a:pPr algn="ctr"/>
                      <a:r>
                        <a:rPr lang="en-US" sz="2000" dirty="0" smtClean="0">
                          <a:effectLst/>
                        </a:rPr>
                        <a:t>24/02/2022</a:t>
                      </a:r>
                      <a:endParaRPr lang="en-US" sz="2000" dirty="0">
                        <a:effectLst/>
                      </a:endParaRP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07780905"/>
                  </a:ext>
                </a:extLst>
              </a:tr>
              <a:tr h="1219199">
                <a:tc>
                  <a:txBody>
                    <a:bodyPr/>
                    <a:lstStyle/>
                    <a:p>
                      <a:endParaRPr lang="en-US" sz="2000" dirty="0" smtClean="0">
                        <a:effectLst/>
                      </a:endParaRPr>
                    </a:p>
                    <a:p>
                      <a:r>
                        <a:rPr lang="en-US" sz="2000" dirty="0" smtClean="0">
                          <a:effectLst/>
                        </a:rPr>
                        <a:t>Operating </a:t>
                      </a:r>
                      <a:r>
                        <a:rPr lang="en-US" sz="2000" dirty="0">
                          <a:effectLst/>
                        </a:rPr>
                        <a:t>grants to Framework Partners active in the areas of Union </a:t>
                      </a:r>
                      <a:r>
                        <a:rPr lang="en-US" sz="2000" dirty="0" smtClean="0">
                          <a:effectLst/>
                        </a:rPr>
                        <a:t>values</a:t>
                      </a:r>
                    </a:p>
                    <a:p>
                      <a:endParaRPr lang="en-US" sz="2000" dirty="0">
                        <a:effectLst/>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2000" dirty="0">
                          <a:effectLst/>
                        </a:rPr>
                        <a:t>CERV-2022-OG-SGA</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smtClean="0">
                          <a:effectLst/>
                        </a:rPr>
                        <a:t>32,5 M</a:t>
                      </a:r>
                      <a:endParaRPr lang="en-US" sz="2000" dirty="0">
                        <a:effectLst/>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2000" dirty="0">
                          <a:effectLst/>
                        </a:rPr>
                        <a:t> Q3 2022 </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endParaRPr lang="en-US" sz="2000" dirty="0">
                        <a:effectLst/>
                      </a:endParaRP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6366100"/>
                  </a:ext>
                </a:extLst>
              </a:tr>
            </a:tbl>
          </a:graphicData>
        </a:graphic>
      </p:graphicFrame>
    </p:spTree>
    <p:extLst>
      <p:ext uri="{BB962C8B-B14F-4D97-AF65-F5344CB8AC3E}">
        <p14:creationId xmlns:p14="http://schemas.microsoft.com/office/powerpoint/2010/main" val="4265845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Overview</a:t>
            </a:r>
            <a:endParaRPr lang="en-GB" dirty="0"/>
          </a:p>
        </p:txBody>
      </p:sp>
      <p:sp>
        <p:nvSpPr>
          <p:cNvPr id="4" name="Rectangle 3"/>
          <p:cNvSpPr txBox="1">
            <a:spLocks noGrp="1" noChangeArrowheads="1"/>
          </p:cNvSpPr>
          <p:nvPr>
            <p:ph idx="1"/>
          </p:nvPr>
        </p:nvSpPr>
        <p:spPr>
          <a:xfrm>
            <a:off x="970722" y="2270469"/>
            <a:ext cx="10905699" cy="2442208"/>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457200" indent="-457200">
              <a:buClr>
                <a:srgbClr val="3166CF"/>
              </a:buClr>
              <a:buFont typeface="+mj-lt"/>
              <a:buAutoNum type="arabicPeriod"/>
              <a:defRPr/>
            </a:pPr>
            <a:r>
              <a:rPr lang="en-US" altLang="en-US" sz="3000" i="0" kern="0" dirty="0" smtClean="0">
                <a:solidFill>
                  <a:schemeClr val="bg1">
                    <a:lumMod val="85000"/>
                  </a:schemeClr>
                </a:solidFill>
              </a:rPr>
              <a:t>Citizens, Equality, Rights and Values programme</a:t>
            </a:r>
            <a:endParaRPr lang="en-US" altLang="en-US" sz="3000" i="0" kern="0" dirty="0">
              <a:solidFill>
                <a:schemeClr val="bg1">
                  <a:lumMod val="85000"/>
                </a:schemeClr>
              </a:solidFill>
            </a:endParaRPr>
          </a:p>
          <a:p>
            <a:pPr marL="457200" indent="-457200">
              <a:buClr>
                <a:srgbClr val="3166CF"/>
              </a:buClr>
              <a:buFont typeface="+mj-lt"/>
              <a:buAutoNum type="arabicPeriod"/>
              <a:defRPr/>
            </a:pPr>
            <a:r>
              <a:rPr lang="en-US" altLang="en-US" sz="3000" i="0" kern="0" dirty="0" smtClean="0"/>
              <a:t>Current and upcoming calls for proposals</a:t>
            </a:r>
            <a:endParaRPr lang="en-US" altLang="en-US" sz="3000" i="0" kern="0" dirty="0"/>
          </a:p>
          <a:p>
            <a:pPr marL="457200" indent="-457200">
              <a:buClr>
                <a:srgbClr val="3166CF"/>
              </a:buClr>
              <a:buFont typeface="+mj-lt"/>
              <a:buAutoNum type="arabicPeriod"/>
              <a:defRPr/>
            </a:pPr>
            <a:r>
              <a:rPr lang="en-US" altLang="en-US" sz="3000" i="0" kern="0" dirty="0">
                <a:solidFill>
                  <a:schemeClr val="bg1">
                    <a:lumMod val="85000"/>
                  </a:schemeClr>
                </a:solidFill>
              </a:rPr>
              <a:t>How to apply</a:t>
            </a:r>
            <a:r>
              <a:rPr lang="en-US" altLang="en-US" sz="3000" i="0" kern="0" dirty="0" smtClean="0">
                <a:solidFill>
                  <a:schemeClr val="bg1">
                    <a:lumMod val="85000"/>
                  </a:schemeClr>
                </a:solidFill>
              </a:rPr>
              <a:t>?</a:t>
            </a:r>
            <a:endParaRPr lang="en-US" altLang="en-US" sz="3000" i="0" kern="0" dirty="0">
              <a:solidFill>
                <a:schemeClr val="bg1">
                  <a:lumMod val="85000"/>
                </a:schemeClr>
              </a:solidFill>
            </a:endParaRPr>
          </a:p>
        </p:txBody>
      </p:sp>
    </p:spTree>
    <p:extLst>
      <p:ext uri="{BB962C8B-B14F-4D97-AF65-F5344CB8AC3E}">
        <p14:creationId xmlns:p14="http://schemas.microsoft.com/office/powerpoint/2010/main" val="2130161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825624"/>
            <a:ext cx="10905699" cy="4714876"/>
          </a:xfrm>
        </p:spPr>
        <p:txBody>
          <a:bodyPr>
            <a:normAutofit/>
          </a:bodyPr>
          <a:lstStyle/>
          <a:p>
            <a:pPr marL="0" indent="0">
              <a:buNone/>
            </a:pPr>
            <a:r>
              <a:rPr lang="de-DE" b="1" dirty="0" smtClean="0"/>
              <a:t>KEY CALL FACTS</a:t>
            </a:r>
          </a:p>
          <a:p>
            <a:pPr marL="0" indent="0">
              <a:buNone/>
            </a:pPr>
            <a:endParaRPr lang="de-DE" b="1" dirty="0" smtClean="0"/>
          </a:p>
          <a:p>
            <a:endParaRPr lang="de-DE" dirty="0" smtClean="0"/>
          </a:p>
          <a:p>
            <a:endParaRPr lang="de-DE" dirty="0" smtClean="0"/>
          </a:p>
          <a:p>
            <a:endParaRPr lang="de-DE" dirty="0" smtClean="0"/>
          </a:p>
          <a:p>
            <a:endParaRPr lang="de-DE" dirty="0" smtClean="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70"/>
            <a:ext cx="12192000" cy="6857829"/>
          </a:xfrm>
          <a:prstGeom prst="rect">
            <a:avLst/>
          </a:prstGeom>
          <a:effectLst>
            <a:outerShdw blurRad="50800" dist="50800" dir="5400000" algn="ctr" rotWithShape="0">
              <a:srgbClr val="000000">
                <a:alpha val="0"/>
              </a:srgbClr>
            </a:outerShdw>
          </a:effectLst>
        </p:spPr>
        <p:style>
          <a:lnRef idx="2">
            <a:schemeClr val="dk1"/>
          </a:lnRef>
          <a:fillRef idx="1">
            <a:schemeClr val="lt1"/>
          </a:fillRef>
          <a:effectRef idx="0">
            <a:schemeClr val="dk1"/>
          </a:effectRef>
          <a:fontRef idx="minor">
            <a:schemeClr val="dk1"/>
          </a:fontRef>
        </p:style>
      </p:pic>
      <p:sp>
        <p:nvSpPr>
          <p:cNvPr id="3" name="Title 2"/>
          <p:cNvSpPr>
            <a:spLocks noGrp="1"/>
          </p:cNvSpPr>
          <p:nvPr>
            <p:ph type="title"/>
          </p:nvPr>
        </p:nvSpPr>
        <p:spPr>
          <a:xfrm>
            <a:off x="970722" y="382556"/>
            <a:ext cx="10515600" cy="882662"/>
          </a:xfrm>
          <a:solidFill>
            <a:schemeClr val="tx2"/>
          </a:solidFill>
          <a:effectLst>
            <a:softEdge rad="31750"/>
          </a:effectLst>
        </p:spPr>
        <p:txBody>
          <a:bodyPr/>
          <a:lstStyle/>
          <a:p>
            <a:r>
              <a:rPr lang="en-US" sz="3000" dirty="0">
                <a:solidFill>
                  <a:schemeClr val="bg1"/>
                </a:solidFill>
              </a:rPr>
              <a:t>Call for proposals to promote equality and to fight against racism, xenophobia and discrimination</a:t>
            </a:r>
          </a:p>
        </p:txBody>
      </p:sp>
      <p:graphicFrame>
        <p:nvGraphicFramePr>
          <p:cNvPr id="4" name="Diagram 3"/>
          <p:cNvGraphicFramePr/>
          <p:nvPr>
            <p:extLst>
              <p:ext uri="{D42A27DB-BD31-4B8C-83A1-F6EECF244321}">
                <p14:modId xmlns:p14="http://schemas.microsoft.com/office/powerpoint/2010/main" val="475454125"/>
              </p:ext>
            </p:extLst>
          </p:nvPr>
        </p:nvGraphicFramePr>
        <p:xfrm>
          <a:off x="970722" y="2327564"/>
          <a:ext cx="9021176" cy="41480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35387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000" dirty="0">
                <a:solidFill>
                  <a:srgbClr val="034EA2"/>
                </a:solidFill>
              </a:rPr>
              <a:t>Call for proposals to promote equality and to fight against racism, xenophobia and discrimination</a:t>
            </a:r>
            <a:endParaRPr lang="en-US" dirty="0"/>
          </a:p>
        </p:txBody>
      </p:sp>
      <p:graphicFrame>
        <p:nvGraphicFramePr>
          <p:cNvPr id="12" name="Chart 11"/>
          <p:cNvGraphicFramePr/>
          <p:nvPr>
            <p:extLst/>
          </p:nvPr>
        </p:nvGraphicFramePr>
        <p:xfrm>
          <a:off x="203201" y="1265217"/>
          <a:ext cx="8128000" cy="54186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ble 12"/>
          <p:cNvGraphicFramePr>
            <a:graphicFrameLocks noGrp="1"/>
          </p:cNvGraphicFramePr>
          <p:nvPr>
            <p:extLst/>
          </p:nvPr>
        </p:nvGraphicFramePr>
        <p:xfrm>
          <a:off x="7465240" y="2338138"/>
          <a:ext cx="4650559" cy="2843460"/>
        </p:xfrm>
        <a:graphic>
          <a:graphicData uri="http://schemas.openxmlformats.org/drawingml/2006/table">
            <a:tbl>
              <a:tblPr firstRow="1" firstCol="1" lastRow="1" lastCol="1" bandRow="1" bandCol="1">
                <a:tableStyleId>{5C22544A-7EE6-4342-B048-85BDC9FD1C3A}</a:tableStyleId>
              </a:tblPr>
              <a:tblGrid>
                <a:gridCol w="2399969">
                  <a:extLst>
                    <a:ext uri="{9D8B030D-6E8A-4147-A177-3AD203B41FA5}">
                      <a16:colId xmlns:a16="http://schemas.microsoft.com/office/drawing/2014/main" val="1201312200"/>
                    </a:ext>
                  </a:extLst>
                </a:gridCol>
                <a:gridCol w="2250590">
                  <a:extLst>
                    <a:ext uri="{9D8B030D-6E8A-4147-A177-3AD203B41FA5}">
                      <a16:colId xmlns:a16="http://schemas.microsoft.com/office/drawing/2014/main" val="1187135017"/>
                    </a:ext>
                  </a:extLst>
                </a:gridCol>
              </a:tblGrid>
              <a:tr h="392980">
                <a:tc gridSpan="2">
                  <a:txBody>
                    <a:bodyPr/>
                    <a:lstStyle/>
                    <a:p>
                      <a:pPr algn="l">
                        <a:spcBef>
                          <a:spcPts val="600"/>
                        </a:spcBef>
                        <a:spcAft>
                          <a:spcPts val="600"/>
                        </a:spcAft>
                      </a:pPr>
                      <a:r>
                        <a:rPr lang="en-GB" sz="1300">
                          <a:effectLst/>
                        </a:rPr>
                        <a:t>Timetable and deadlines (indicative)</a:t>
                      </a:r>
                      <a:endParaRPr lang="en-US" sz="13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614698595"/>
                  </a:ext>
                </a:extLst>
              </a:tr>
              <a:tr h="392980">
                <a:tc>
                  <a:txBody>
                    <a:bodyPr/>
                    <a:lstStyle/>
                    <a:p>
                      <a:pPr algn="l">
                        <a:spcBef>
                          <a:spcPts val="600"/>
                        </a:spcBef>
                        <a:spcAft>
                          <a:spcPts val="600"/>
                        </a:spcAft>
                      </a:pPr>
                      <a:r>
                        <a:rPr lang="en-GB" sz="1300">
                          <a:effectLst/>
                        </a:rPr>
                        <a:t>Call opening:</a:t>
                      </a:r>
                      <a:endParaRPr lang="en-US" sz="13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GB" sz="1300">
                          <a:effectLst/>
                        </a:rPr>
                        <a:t>15 December 2021</a:t>
                      </a:r>
                      <a:endParaRPr lang="en-US" sz="13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5169323"/>
                  </a:ext>
                </a:extLst>
              </a:tr>
              <a:tr h="785961">
                <a:tc>
                  <a:txBody>
                    <a:bodyPr/>
                    <a:lstStyle/>
                    <a:p>
                      <a:pPr algn="l">
                        <a:spcBef>
                          <a:spcPts val="600"/>
                        </a:spcBef>
                        <a:spcAft>
                          <a:spcPts val="600"/>
                        </a:spcAft>
                      </a:pPr>
                      <a:r>
                        <a:rPr lang="en-GB" sz="1300" u="sng" dirty="0">
                          <a:effectLst/>
                        </a:rPr>
                        <a:t>Deadline for submission:</a:t>
                      </a:r>
                      <a:endParaRPr lang="en-US" sz="13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GB" sz="1300" u="sng">
                          <a:effectLst/>
                        </a:rPr>
                        <a:t>24 February 2022 – 17:00:00 CET (Brussels)</a:t>
                      </a:r>
                      <a:endParaRPr lang="en-US" sz="13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15357628"/>
                  </a:ext>
                </a:extLst>
              </a:tr>
              <a:tr h="392980">
                <a:tc>
                  <a:txBody>
                    <a:bodyPr/>
                    <a:lstStyle/>
                    <a:p>
                      <a:pPr algn="l">
                        <a:spcBef>
                          <a:spcPts val="600"/>
                        </a:spcBef>
                        <a:spcAft>
                          <a:spcPts val="600"/>
                        </a:spcAft>
                      </a:pPr>
                      <a:r>
                        <a:rPr lang="en-GB" sz="1300">
                          <a:effectLst/>
                        </a:rPr>
                        <a:t>Evaluation:</a:t>
                      </a:r>
                      <a:endParaRPr lang="en-US" sz="13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GB" sz="1300">
                          <a:effectLst/>
                        </a:rPr>
                        <a:t>February – June 2022</a:t>
                      </a:r>
                      <a:endParaRPr lang="en-US" sz="13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49783429"/>
                  </a:ext>
                </a:extLst>
              </a:tr>
              <a:tr h="485579">
                <a:tc>
                  <a:txBody>
                    <a:bodyPr/>
                    <a:lstStyle/>
                    <a:p>
                      <a:pPr algn="l">
                        <a:spcBef>
                          <a:spcPts val="600"/>
                        </a:spcBef>
                        <a:spcAft>
                          <a:spcPts val="600"/>
                        </a:spcAft>
                      </a:pPr>
                      <a:r>
                        <a:rPr lang="en-GB" sz="1300">
                          <a:effectLst/>
                        </a:rPr>
                        <a:t>Information on evaluation results:</a:t>
                      </a:r>
                      <a:endParaRPr lang="en-US" sz="13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GB" sz="1300" dirty="0">
                          <a:effectLst/>
                        </a:rPr>
                        <a:t>June-July 2022</a:t>
                      </a:r>
                      <a:endParaRPr lang="en-US" sz="13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6883889"/>
                  </a:ext>
                </a:extLst>
              </a:tr>
              <a:tr h="392980">
                <a:tc>
                  <a:txBody>
                    <a:bodyPr/>
                    <a:lstStyle/>
                    <a:p>
                      <a:pPr algn="l">
                        <a:spcBef>
                          <a:spcPts val="600"/>
                        </a:spcBef>
                        <a:spcAft>
                          <a:spcPts val="600"/>
                        </a:spcAft>
                      </a:pPr>
                      <a:r>
                        <a:rPr lang="en-GB" sz="1300">
                          <a:effectLst/>
                        </a:rPr>
                        <a:t>GA signature:</a:t>
                      </a:r>
                      <a:endParaRPr lang="en-US" sz="13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600"/>
                        </a:spcBef>
                        <a:spcAft>
                          <a:spcPts val="600"/>
                        </a:spcAft>
                      </a:pPr>
                      <a:r>
                        <a:rPr lang="en-GB" sz="1300" dirty="0">
                          <a:effectLst/>
                        </a:rPr>
                        <a:t>September-October 2022</a:t>
                      </a:r>
                      <a:endParaRPr lang="en-US" sz="13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93228783"/>
                  </a:ext>
                </a:extLst>
              </a:tr>
            </a:tbl>
          </a:graphicData>
        </a:graphic>
      </p:graphicFrame>
    </p:spTree>
    <p:extLst>
      <p:ext uri="{BB962C8B-B14F-4D97-AF65-F5344CB8AC3E}">
        <p14:creationId xmlns:p14="http://schemas.microsoft.com/office/powerpoint/2010/main" val="2460754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28385332"/>
              </p:ext>
            </p:extLst>
          </p:nvPr>
        </p:nvGraphicFramePr>
        <p:xfrm>
          <a:off x="0" y="1404257"/>
          <a:ext cx="12192000" cy="4608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sz="3000" dirty="0">
                <a:solidFill>
                  <a:srgbClr val="034EA2"/>
                </a:solidFill>
              </a:rPr>
              <a:t>Call for proposals to promote equality and to fight against racism, xenophobia and discrimination</a:t>
            </a:r>
            <a:endParaRPr lang="en-US" dirty="0"/>
          </a:p>
        </p:txBody>
      </p:sp>
    </p:spTree>
    <p:extLst>
      <p:ext uri="{BB962C8B-B14F-4D97-AF65-F5344CB8AC3E}">
        <p14:creationId xmlns:p14="http://schemas.microsoft.com/office/powerpoint/2010/main" val="307322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7891520" cy="3881904"/>
          </a:xfrm>
        </p:spPr>
        <p:txBody>
          <a:bodyPr/>
          <a:lstStyle/>
          <a:p>
            <a:pPr marL="0" indent="0" algn="ctr">
              <a:buNone/>
            </a:pPr>
            <a:r>
              <a:rPr lang="de-DE" b="1" i="1" dirty="0" smtClean="0"/>
              <a:t>Project </a:t>
            </a:r>
            <a:r>
              <a:rPr lang="de-DE" b="1" i="1" dirty="0" err="1" smtClean="0"/>
              <a:t>example</a:t>
            </a:r>
            <a:endParaRPr lang="en-US" b="1" i="1" dirty="0" smtClean="0"/>
          </a:p>
          <a:p>
            <a:pPr marL="0" indent="0">
              <a:buNone/>
            </a:pPr>
            <a:r>
              <a:rPr lang="en-US" i="1" dirty="0" smtClean="0"/>
              <a:t>Combatting </a:t>
            </a:r>
            <a:r>
              <a:rPr lang="en-US" i="1" dirty="0"/>
              <a:t>Ethnic Profiling in the EU through Strategic </a:t>
            </a:r>
            <a:r>
              <a:rPr lang="en-US" i="1" dirty="0" smtClean="0"/>
              <a:t>Litigation </a:t>
            </a:r>
            <a:r>
              <a:rPr lang="en-US" dirty="0" smtClean="0"/>
              <a:t>by </a:t>
            </a:r>
            <a:r>
              <a:rPr lang="en-US" dirty="0"/>
              <a:t>the </a:t>
            </a:r>
            <a:r>
              <a:rPr lang="en-US" b="1" dirty="0"/>
              <a:t>Netherlands Jurists </a:t>
            </a:r>
            <a:r>
              <a:rPr lang="en-US" b="1" dirty="0" smtClean="0"/>
              <a:t>Committee for </a:t>
            </a:r>
            <a:r>
              <a:rPr lang="en-US" b="1" dirty="0"/>
              <a:t>Human Rights</a:t>
            </a:r>
            <a:endParaRPr lang="de-DE" b="1" i="1" dirty="0"/>
          </a:p>
          <a:p>
            <a:pPr lvl="1"/>
            <a:endParaRPr lang="en-US" dirty="0"/>
          </a:p>
        </p:txBody>
      </p:sp>
      <p:sp>
        <p:nvSpPr>
          <p:cNvPr id="3" name="Title 2"/>
          <p:cNvSpPr>
            <a:spLocks noGrp="1"/>
          </p:cNvSpPr>
          <p:nvPr>
            <p:ph type="title"/>
          </p:nvPr>
        </p:nvSpPr>
        <p:spPr/>
        <p:txBody>
          <a:bodyPr/>
          <a:lstStyle/>
          <a:p>
            <a:r>
              <a:rPr lang="en-US" sz="3000" dirty="0">
                <a:solidFill>
                  <a:srgbClr val="034EA2"/>
                </a:solidFill>
              </a:rPr>
              <a:t>Call for proposals to promote equality and to fight against racism, xenophobia and discrimination</a:t>
            </a:r>
            <a:endParaRPr lang="en-US" dirty="0"/>
          </a:p>
        </p:txBody>
      </p:sp>
      <p:pic>
        <p:nvPicPr>
          <p:cNvPr id="4" name="Picture 3"/>
          <p:cNvPicPr>
            <a:picLocks noChangeAspect="1"/>
          </p:cNvPicPr>
          <p:nvPr/>
        </p:nvPicPr>
        <p:blipFill>
          <a:blip r:embed="rId2"/>
          <a:stretch>
            <a:fillRect/>
          </a:stretch>
        </p:blipFill>
        <p:spPr>
          <a:xfrm>
            <a:off x="8729719" y="1516529"/>
            <a:ext cx="3014179" cy="4191000"/>
          </a:xfrm>
          <a:prstGeom prst="rect">
            <a:avLst/>
          </a:prstGeom>
        </p:spPr>
      </p:pic>
      <p:pic>
        <p:nvPicPr>
          <p:cNvPr id="8" name="Picture 7"/>
          <p:cNvPicPr>
            <a:picLocks noChangeAspect="1"/>
          </p:cNvPicPr>
          <p:nvPr/>
        </p:nvPicPr>
        <p:blipFill>
          <a:blip r:embed="rId3"/>
          <a:stretch>
            <a:fillRect/>
          </a:stretch>
        </p:blipFill>
        <p:spPr>
          <a:xfrm>
            <a:off x="970722" y="3612029"/>
            <a:ext cx="4152900" cy="2190750"/>
          </a:xfrm>
          <a:prstGeom prst="rect">
            <a:avLst/>
          </a:prstGeom>
        </p:spPr>
      </p:pic>
      <p:pic>
        <p:nvPicPr>
          <p:cNvPr id="9" name="Picture 8"/>
          <p:cNvPicPr>
            <a:picLocks noChangeAspect="1"/>
          </p:cNvPicPr>
          <p:nvPr/>
        </p:nvPicPr>
        <p:blipFill>
          <a:blip r:embed="rId4"/>
          <a:stretch>
            <a:fillRect/>
          </a:stretch>
        </p:blipFill>
        <p:spPr>
          <a:xfrm>
            <a:off x="5550308" y="4140666"/>
            <a:ext cx="2752725" cy="1133475"/>
          </a:xfrm>
          <a:prstGeom prst="rect">
            <a:avLst/>
          </a:prstGeom>
        </p:spPr>
      </p:pic>
    </p:spTree>
    <p:extLst>
      <p:ext uri="{BB962C8B-B14F-4D97-AF65-F5344CB8AC3E}">
        <p14:creationId xmlns:p14="http://schemas.microsoft.com/office/powerpoint/2010/main" val="4246951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Overview</a:t>
            </a:r>
            <a:endParaRPr lang="en-GB" dirty="0"/>
          </a:p>
        </p:txBody>
      </p:sp>
      <p:sp>
        <p:nvSpPr>
          <p:cNvPr id="4" name="Rectangle 3"/>
          <p:cNvSpPr txBox="1">
            <a:spLocks noGrp="1" noChangeArrowheads="1"/>
          </p:cNvSpPr>
          <p:nvPr>
            <p:ph idx="1"/>
          </p:nvPr>
        </p:nvSpPr>
        <p:spPr>
          <a:xfrm>
            <a:off x="970722" y="2270469"/>
            <a:ext cx="10905699" cy="2442208"/>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457200" indent="-457200">
              <a:buClr>
                <a:srgbClr val="3166CF"/>
              </a:buClr>
              <a:buFont typeface="+mj-lt"/>
              <a:buAutoNum type="arabicPeriod"/>
              <a:defRPr/>
            </a:pPr>
            <a:r>
              <a:rPr lang="en-US" altLang="en-US" sz="3000" i="0" kern="0" dirty="0" smtClean="0"/>
              <a:t>Citizens, Equality, Rights and Values programme</a:t>
            </a:r>
            <a:endParaRPr lang="en-US" altLang="en-US" sz="3000" i="0" kern="0" dirty="0"/>
          </a:p>
          <a:p>
            <a:pPr marL="457200" indent="-457200">
              <a:buClr>
                <a:srgbClr val="3166CF"/>
              </a:buClr>
              <a:buFont typeface="+mj-lt"/>
              <a:buAutoNum type="arabicPeriod"/>
              <a:defRPr/>
            </a:pPr>
            <a:r>
              <a:rPr lang="en-US" altLang="en-US" sz="3000" i="0" kern="0" dirty="0" smtClean="0">
                <a:solidFill>
                  <a:schemeClr val="bg1">
                    <a:lumMod val="85000"/>
                  </a:schemeClr>
                </a:solidFill>
              </a:rPr>
              <a:t>Current and upcoming calls for proposals</a:t>
            </a:r>
            <a:endParaRPr lang="en-US" altLang="en-US" sz="3000" i="0" kern="0" dirty="0">
              <a:solidFill>
                <a:schemeClr val="bg1">
                  <a:lumMod val="85000"/>
                </a:schemeClr>
              </a:solidFill>
            </a:endParaRPr>
          </a:p>
          <a:p>
            <a:pPr marL="457200" indent="-457200">
              <a:buClr>
                <a:srgbClr val="3166CF"/>
              </a:buClr>
              <a:buFont typeface="+mj-lt"/>
              <a:buAutoNum type="arabicPeriod"/>
              <a:defRPr/>
            </a:pPr>
            <a:r>
              <a:rPr lang="en-US" altLang="en-US" sz="3000" i="0" kern="0" dirty="0">
                <a:solidFill>
                  <a:schemeClr val="bg1">
                    <a:lumMod val="85000"/>
                  </a:schemeClr>
                </a:solidFill>
              </a:rPr>
              <a:t>How to apply</a:t>
            </a:r>
            <a:r>
              <a:rPr lang="en-US" altLang="en-US" sz="3000" i="0" kern="0" dirty="0" smtClean="0">
                <a:solidFill>
                  <a:schemeClr val="bg1">
                    <a:lumMod val="85000"/>
                  </a:schemeClr>
                </a:solidFill>
              </a:rPr>
              <a:t>?</a:t>
            </a:r>
            <a:endParaRPr lang="en-US" altLang="en-US" sz="3000" i="0" kern="0" dirty="0">
              <a:solidFill>
                <a:schemeClr val="bg1">
                  <a:lumMod val="85000"/>
                </a:schemeClr>
              </a:solidFill>
            </a:endParaRPr>
          </a:p>
        </p:txBody>
      </p:sp>
    </p:spTree>
    <p:extLst>
      <p:ext uri="{BB962C8B-B14F-4D97-AF65-F5344CB8AC3E}">
        <p14:creationId xmlns:p14="http://schemas.microsoft.com/office/powerpoint/2010/main" val="3475579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7891520" cy="3881904"/>
          </a:xfrm>
        </p:spPr>
        <p:txBody>
          <a:bodyPr/>
          <a:lstStyle/>
          <a:p>
            <a:pPr marL="0" indent="0" algn="ctr">
              <a:buNone/>
            </a:pPr>
            <a:r>
              <a:rPr lang="en-GB" b="1" i="1" dirty="0" smtClean="0"/>
              <a:t>Project</a:t>
            </a:r>
            <a:r>
              <a:rPr lang="de-DE" b="1" i="1" dirty="0" smtClean="0"/>
              <a:t> </a:t>
            </a:r>
            <a:r>
              <a:rPr lang="de-DE" b="1" i="1" dirty="0" err="1" smtClean="0"/>
              <a:t>example</a:t>
            </a:r>
            <a:endParaRPr lang="en-US" b="1" i="1" dirty="0" smtClean="0"/>
          </a:p>
          <a:p>
            <a:pPr marL="0" indent="0">
              <a:buNone/>
            </a:pPr>
            <a:r>
              <a:rPr lang="en-US" i="1" dirty="0"/>
              <a:t>Advancing in LGBT Diversity Management in the Public and Private </a:t>
            </a:r>
            <a:r>
              <a:rPr lang="en-US" i="1" dirty="0" smtClean="0"/>
              <a:t>Sector </a:t>
            </a:r>
            <a:r>
              <a:rPr lang="en-US" dirty="0" smtClean="0"/>
              <a:t>by </a:t>
            </a:r>
            <a:r>
              <a:rPr lang="en-US" dirty="0"/>
              <a:t>the </a:t>
            </a:r>
            <a:r>
              <a:rPr lang="en-US" b="1" dirty="0" smtClean="0"/>
              <a:t>Spanish Ministry of Equality</a:t>
            </a:r>
            <a:endParaRPr lang="de-DE" b="1" i="1" dirty="0"/>
          </a:p>
          <a:p>
            <a:pPr lvl="1"/>
            <a:endParaRPr lang="en-US" dirty="0"/>
          </a:p>
        </p:txBody>
      </p:sp>
      <p:sp>
        <p:nvSpPr>
          <p:cNvPr id="3" name="Title 2"/>
          <p:cNvSpPr>
            <a:spLocks noGrp="1"/>
          </p:cNvSpPr>
          <p:nvPr>
            <p:ph type="title"/>
          </p:nvPr>
        </p:nvSpPr>
        <p:spPr/>
        <p:txBody>
          <a:bodyPr/>
          <a:lstStyle/>
          <a:p>
            <a:r>
              <a:rPr lang="en-US" sz="3000" dirty="0">
                <a:solidFill>
                  <a:srgbClr val="034EA2"/>
                </a:solidFill>
              </a:rPr>
              <a:t>Call for proposals to promote equality and to fight against racism, xenophobia and discrimination</a:t>
            </a:r>
            <a:endParaRPr lang="en-US" dirty="0"/>
          </a:p>
        </p:txBody>
      </p:sp>
      <p:pic>
        <p:nvPicPr>
          <p:cNvPr id="5" name="Picture 4"/>
          <p:cNvPicPr>
            <a:picLocks noChangeAspect="1"/>
          </p:cNvPicPr>
          <p:nvPr/>
        </p:nvPicPr>
        <p:blipFill>
          <a:blip r:embed="rId2"/>
          <a:stretch>
            <a:fillRect/>
          </a:stretch>
        </p:blipFill>
        <p:spPr>
          <a:xfrm>
            <a:off x="970722" y="3612029"/>
            <a:ext cx="4019550" cy="2809875"/>
          </a:xfrm>
          <a:prstGeom prst="rect">
            <a:avLst/>
          </a:prstGeom>
        </p:spPr>
      </p:pic>
      <p:pic>
        <p:nvPicPr>
          <p:cNvPr id="6" name="Picture 5"/>
          <p:cNvPicPr>
            <a:picLocks noChangeAspect="1"/>
          </p:cNvPicPr>
          <p:nvPr/>
        </p:nvPicPr>
        <p:blipFill>
          <a:blip r:embed="rId3"/>
          <a:stretch>
            <a:fillRect/>
          </a:stretch>
        </p:blipFill>
        <p:spPr>
          <a:xfrm>
            <a:off x="5493158" y="3967842"/>
            <a:ext cx="2733675" cy="1143000"/>
          </a:xfrm>
          <a:prstGeom prst="rect">
            <a:avLst/>
          </a:prstGeom>
        </p:spPr>
      </p:pic>
      <p:pic>
        <p:nvPicPr>
          <p:cNvPr id="13" name="Picture 12"/>
          <p:cNvPicPr>
            <a:picLocks noChangeAspect="1"/>
          </p:cNvPicPr>
          <p:nvPr/>
        </p:nvPicPr>
        <p:blipFill>
          <a:blip r:embed="rId4"/>
          <a:stretch>
            <a:fillRect/>
          </a:stretch>
        </p:blipFill>
        <p:spPr>
          <a:xfrm>
            <a:off x="8727558" y="874038"/>
            <a:ext cx="3464442" cy="4899985"/>
          </a:xfrm>
          <a:prstGeom prst="rect">
            <a:avLst/>
          </a:prstGeom>
        </p:spPr>
      </p:pic>
    </p:spTree>
    <p:extLst>
      <p:ext uri="{BB962C8B-B14F-4D97-AF65-F5344CB8AC3E}">
        <p14:creationId xmlns:p14="http://schemas.microsoft.com/office/powerpoint/2010/main" val="3647409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Success</a:t>
            </a:r>
            <a:r>
              <a:rPr lang="de-DE" dirty="0" smtClean="0"/>
              <a:t> </a:t>
            </a:r>
            <a:r>
              <a:rPr lang="de-DE" dirty="0" err="1" smtClean="0"/>
              <a:t>rates</a:t>
            </a:r>
            <a:r>
              <a:rPr lang="de-DE" dirty="0" smtClean="0"/>
              <a:t>?</a:t>
            </a:r>
            <a:endParaRPr lang="en-US" dirty="0"/>
          </a:p>
        </p:txBody>
      </p:sp>
      <p:graphicFrame>
        <p:nvGraphicFramePr>
          <p:cNvPr id="6" name="Chart 5"/>
          <p:cNvGraphicFramePr/>
          <p:nvPr>
            <p:extLst/>
          </p:nvPr>
        </p:nvGraphicFramePr>
        <p:xfrm>
          <a:off x="816429" y="1265217"/>
          <a:ext cx="90678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9884228" y="1567543"/>
            <a:ext cx="2307771" cy="923330"/>
          </a:xfrm>
          <a:prstGeom prst="rect">
            <a:avLst/>
          </a:prstGeom>
          <a:noFill/>
        </p:spPr>
        <p:txBody>
          <a:bodyPr wrap="square" rtlCol="0">
            <a:spAutoFit/>
          </a:bodyPr>
          <a:lstStyle/>
          <a:p>
            <a:pPr marL="285750" indent="-285750">
              <a:buFont typeface="Arial" panose="020B0604020202020204" pitchFamily="34" charset="0"/>
              <a:buChar char="•"/>
            </a:pPr>
            <a:r>
              <a:rPr lang="de-DE" dirty="0" smtClean="0"/>
              <a:t>219 </a:t>
            </a:r>
            <a:r>
              <a:rPr lang="de-DE" dirty="0" err="1" smtClean="0"/>
              <a:t>proposals</a:t>
            </a:r>
            <a:endParaRPr lang="de-DE" dirty="0" smtClean="0"/>
          </a:p>
          <a:p>
            <a:pPr marL="285750" indent="-285750">
              <a:buFont typeface="Arial" panose="020B0604020202020204" pitchFamily="34" charset="0"/>
              <a:buChar char="•"/>
            </a:pPr>
            <a:r>
              <a:rPr lang="de-DE" dirty="0" smtClean="0"/>
              <a:t>32 </a:t>
            </a:r>
            <a:r>
              <a:rPr lang="de-DE" dirty="0" err="1" smtClean="0"/>
              <a:t>awarded</a:t>
            </a:r>
            <a:endParaRPr lang="de-DE" dirty="0" smtClean="0"/>
          </a:p>
          <a:p>
            <a:pPr marL="285750" indent="-285750">
              <a:buFont typeface="Arial" panose="020B0604020202020204" pitchFamily="34" charset="0"/>
              <a:buChar char="•"/>
            </a:pPr>
            <a:r>
              <a:rPr lang="de-DE" dirty="0" smtClean="0"/>
              <a:t>15% </a:t>
            </a:r>
            <a:r>
              <a:rPr lang="de-DE" dirty="0" err="1" smtClean="0"/>
              <a:t>success</a:t>
            </a:r>
            <a:r>
              <a:rPr lang="de-DE" dirty="0" smtClean="0"/>
              <a:t> rate</a:t>
            </a:r>
            <a:endParaRPr lang="en-US" dirty="0"/>
          </a:p>
        </p:txBody>
      </p:sp>
    </p:spTree>
    <p:extLst>
      <p:ext uri="{BB962C8B-B14F-4D97-AF65-F5344CB8AC3E}">
        <p14:creationId xmlns:p14="http://schemas.microsoft.com/office/powerpoint/2010/main" val="3969280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smtClean="0"/>
              <a:t>Daphne</a:t>
            </a:r>
            <a:endParaRPr lang="en-GB" dirty="0"/>
          </a:p>
        </p:txBody>
      </p:sp>
      <p:grpSp>
        <p:nvGrpSpPr>
          <p:cNvPr id="4" name="Group 3"/>
          <p:cNvGrpSpPr/>
          <p:nvPr/>
        </p:nvGrpSpPr>
        <p:grpSpPr>
          <a:xfrm>
            <a:off x="469185" y="1860564"/>
            <a:ext cx="4456144" cy="1217781"/>
            <a:chOff x="3505747" y="2474130"/>
            <a:chExt cx="3456384" cy="1082672"/>
          </a:xfrm>
        </p:grpSpPr>
        <p:sp>
          <p:nvSpPr>
            <p:cNvPr id="5" name="Rectangle 4"/>
            <p:cNvSpPr/>
            <p:nvPr/>
          </p:nvSpPr>
          <p:spPr>
            <a:xfrm>
              <a:off x="3505747" y="2474130"/>
              <a:ext cx="732591" cy="1082672"/>
            </a:xfrm>
            <a:prstGeom prst="rect">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Rectangle 5"/>
            <p:cNvSpPr/>
            <p:nvPr/>
          </p:nvSpPr>
          <p:spPr>
            <a:xfrm>
              <a:off x="3865602" y="2541480"/>
              <a:ext cx="3096529" cy="1015320"/>
            </a:xfrm>
            <a:prstGeom prst="rect">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tIns="252000" rtlCol="0" anchor="ctr"/>
            <a:lstStyle/>
            <a:p>
              <a:pPr algn="ctr" defTabSz="457200"/>
              <a:r>
                <a:rPr lang="en-GB" sz="5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Daphne</a:t>
              </a:r>
            </a:p>
          </p:txBody>
        </p:sp>
      </p:grpSp>
      <p:sp>
        <p:nvSpPr>
          <p:cNvPr id="7" name="Rounded Rectangle 6"/>
          <p:cNvSpPr/>
          <p:nvPr/>
        </p:nvSpPr>
        <p:spPr>
          <a:xfrm>
            <a:off x="5087889" y="1265218"/>
            <a:ext cx="6819631" cy="4923960"/>
          </a:xfrm>
          <a:prstGeom prst="roundRect">
            <a:avLst/>
          </a:prstGeom>
          <a:noFill/>
          <a:ln>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tIns="252000" rtlCol="0" anchor="ctr"/>
          <a:lstStyle/>
          <a:p>
            <a:pPr lvl="0" algn="ctr"/>
            <a:r>
              <a:rPr lang="en-GB" sz="3000" i="1" dirty="0">
                <a:solidFill>
                  <a:schemeClr val="accent1">
                    <a:lumMod val="50000"/>
                  </a:schemeClr>
                </a:solidFill>
                <a:latin typeface="Calibri" panose="020F0502020204030204" pitchFamily="34" charset="0"/>
                <a:cs typeface="Calibri" panose="020F0502020204030204" pitchFamily="34" charset="0"/>
              </a:rPr>
              <a:t>Prevent and </a:t>
            </a:r>
            <a:r>
              <a:rPr lang="en-GB" sz="3000" i="1" dirty="0" smtClean="0">
                <a:solidFill>
                  <a:schemeClr val="accent1">
                    <a:lumMod val="50000"/>
                  </a:schemeClr>
                </a:solidFill>
                <a:latin typeface="Calibri" panose="020F0502020204030204" pitchFamily="34" charset="0"/>
                <a:cs typeface="Calibri" panose="020F0502020204030204" pitchFamily="34" charset="0"/>
              </a:rPr>
              <a:t>combat:</a:t>
            </a:r>
            <a:endParaRPr lang="en-GB" sz="3000" i="1" dirty="0">
              <a:solidFill>
                <a:schemeClr val="accent1">
                  <a:lumMod val="50000"/>
                </a:schemeClr>
              </a:solidFill>
              <a:latin typeface="Calibri" panose="020F0502020204030204" pitchFamily="34" charset="0"/>
              <a:cs typeface="Calibri" panose="020F0502020204030204" pitchFamily="34" charset="0"/>
            </a:endParaRPr>
          </a:p>
          <a:p>
            <a:pPr marL="342900" indent="-342900" algn="ctr">
              <a:buFont typeface="Wingdings" panose="05000000000000000000" pitchFamily="2" charset="2"/>
              <a:buChar char="Ø"/>
            </a:pPr>
            <a:r>
              <a:rPr lang="en-GB" sz="3000" i="1" dirty="0">
                <a:solidFill>
                  <a:schemeClr val="accent1">
                    <a:lumMod val="50000"/>
                  </a:schemeClr>
                </a:solidFill>
                <a:latin typeface="Calibri" panose="020F0502020204030204" pitchFamily="34" charset="0"/>
                <a:cs typeface="Calibri" panose="020F0502020204030204" pitchFamily="34" charset="0"/>
              </a:rPr>
              <a:t>gender-based violence against women and </a:t>
            </a:r>
            <a:r>
              <a:rPr lang="en-GB" sz="3000" i="1" dirty="0" smtClean="0">
                <a:solidFill>
                  <a:schemeClr val="accent1">
                    <a:lumMod val="50000"/>
                  </a:schemeClr>
                </a:solidFill>
                <a:latin typeface="Calibri" panose="020F0502020204030204" pitchFamily="34" charset="0"/>
                <a:cs typeface="Calibri" panose="020F0502020204030204" pitchFamily="34" charset="0"/>
              </a:rPr>
              <a:t>girls, domestic </a:t>
            </a:r>
            <a:r>
              <a:rPr lang="en-GB" sz="3000" i="1" dirty="0">
                <a:solidFill>
                  <a:schemeClr val="accent1">
                    <a:lumMod val="50000"/>
                  </a:schemeClr>
                </a:solidFill>
                <a:latin typeface="Calibri" panose="020F0502020204030204" pitchFamily="34" charset="0"/>
                <a:cs typeface="Calibri" panose="020F0502020204030204" pitchFamily="34" charset="0"/>
              </a:rPr>
              <a:t>violence</a:t>
            </a:r>
          </a:p>
          <a:p>
            <a:pPr marL="342900" indent="-342900" algn="ctr">
              <a:buFont typeface="Wingdings" panose="05000000000000000000" pitchFamily="2" charset="2"/>
              <a:buChar char="Ø"/>
            </a:pPr>
            <a:r>
              <a:rPr lang="en-GB" sz="3200" b="1" i="1" dirty="0">
                <a:solidFill>
                  <a:schemeClr val="accent1">
                    <a:lumMod val="50000"/>
                  </a:schemeClr>
                </a:solidFill>
                <a:latin typeface="Calibri" panose="020F0502020204030204" pitchFamily="34" charset="0"/>
                <a:cs typeface="Calibri" panose="020F0502020204030204" pitchFamily="34" charset="0"/>
              </a:rPr>
              <a:t>violence against </a:t>
            </a:r>
            <a:r>
              <a:rPr lang="en-GB" sz="3200" b="1" i="1" dirty="0" smtClean="0">
                <a:solidFill>
                  <a:schemeClr val="accent1">
                    <a:lumMod val="50000"/>
                  </a:schemeClr>
                </a:solidFill>
                <a:latin typeface="Calibri" panose="020F0502020204030204" pitchFamily="34" charset="0"/>
                <a:cs typeface="Calibri" panose="020F0502020204030204" pitchFamily="34" charset="0"/>
              </a:rPr>
              <a:t>children, </a:t>
            </a:r>
            <a:r>
              <a:rPr lang="en-GB" sz="3200" b="1" i="1" dirty="0">
                <a:solidFill>
                  <a:schemeClr val="accent1">
                    <a:lumMod val="50000"/>
                  </a:schemeClr>
                </a:solidFill>
                <a:latin typeface="Calibri" panose="020F0502020204030204" pitchFamily="34" charset="0"/>
                <a:cs typeface="Calibri" panose="020F0502020204030204" pitchFamily="34" charset="0"/>
              </a:rPr>
              <a:t>young </a:t>
            </a:r>
            <a:r>
              <a:rPr lang="en-GB" sz="3200" b="1" i="1" dirty="0" smtClean="0">
                <a:solidFill>
                  <a:schemeClr val="accent1">
                    <a:lumMod val="50000"/>
                  </a:schemeClr>
                </a:solidFill>
                <a:latin typeface="Calibri" panose="020F0502020204030204" pitchFamily="34" charset="0"/>
                <a:cs typeface="Calibri" panose="020F0502020204030204" pitchFamily="34" charset="0"/>
              </a:rPr>
              <a:t>people, other </a:t>
            </a:r>
            <a:r>
              <a:rPr lang="en-GB" sz="3200" b="1" i="1" dirty="0">
                <a:solidFill>
                  <a:schemeClr val="accent1">
                    <a:lumMod val="50000"/>
                  </a:schemeClr>
                </a:solidFill>
                <a:latin typeface="Calibri" panose="020F0502020204030204" pitchFamily="34" charset="0"/>
                <a:cs typeface="Calibri" panose="020F0502020204030204" pitchFamily="34" charset="0"/>
              </a:rPr>
              <a:t>groups at risk (LGBTQI persons &amp; persons with disabilities...)</a:t>
            </a:r>
          </a:p>
          <a:p>
            <a:pPr algn="ctr"/>
            <a:endParaRPr lang="en-GB" sz="3000" i="1" dirty="0">
              <a:solidFill>
                <a:schemeClr val="accent1">
                  <a:lumMod val="50000"/>
                </a:schemeClr>
              </a:solidFill>
              <a:latin typeface="Calibri" panose="020F0502020204030204" pitchFamily="34" charset="0"/>
              <a:cs typeface="Calibri" panose="020F0502020204030204" pitchFamily="34" charset="0"/>
            </a:endParaRPr>
          </a:p>
          <a:p>
            <a:pPr algn="ctr"/>
            <a:r>
              <a:rPr lang="en-GB" sz="3000" i="1" dirty="0">
                <a:solidFill>
                  <a:schemeClr val="accent1">
                    <a:lumMod val="50000"/>
                  </a:schemeClr>
                </a:solidFill>
                <a:latin typeface="Calibri" panose="020F0502020204030204" pitchFamily="34" charset="0"/>
                <a:cs typeface="Calibri" panose="020F0502020204030204" pitchFamily="34" charset="0"/>
              </a:rPr>
              <a:t>Support and protect all direct and indirect victims of such violence</a:t>
            </a:r>
          </a:p>
          <a:p>
            <a:pPr marL="342900" indent="-342900" algn="ctr">
              <a:buFont typeface="Wingdings" panose="05000000000000000000" pitchFamily="2" charset="2"/>
              <a:buChar char="Ø"/>
            </a:pPr>
            <a:endParaRPr lang="en-GB" sz="2200" i="1" dirty="0">
              <a:solidFill>
                <a:schemeClr val="accent1">
                  <a:lumMod val="50000"/>
                </a:schemeClr>
              </a:solidFill>
              <a:latin typeface="Calibri" panose="020F0502020204030204" pitchFamily="34" charset="0"/>
              <a:cs typeface="Calibri" panose="020F0502020204030204" pitchFamily="34" charset="0"/>
            </a:endParaRPr>
          </a:p>
        </p:txBody>
      </p:sp>
      <p:cxnSp>
        <p:nvCxnSpPr>
          <p:cNvPr id="8" name="Straight Connector 7"/>
          <p:cNvCxnSpPr/>
          <p:nvPr/>
        </p:nvCxnSpPr>
        <p:spPr bwMode="auto">
          <a:xfrm>
            <a:off x="3787409" y="3576960"/>
            <a:ext cx="774980" cy="0"/>
          </a:xfrm>
          <a:prstGeom prst="line">
            <a:avLst/>
          </a:prstGeom>
          <a:noFill/>
          <a:ln w="12700" cap="flat" cmpd="sng" algn="ctr">
            <a:solidFill>
              <a:schemeClr val="accent1">
                <a:lumMod val="50000"/>
              </a:schemeClr>
            </a:solidFill>
            <a:prstDash val="solid"/>
            <a:round/>
            <a:headEnd type="none" w="med" len="med"/>
            <a:tailEnd type="none" w="med" len="med"/>
          </a:ln>
          <a:effectLst/>
        </p:spPr>
      </p:cxn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888" y="3749445"/>
            <a:ext cx="1854950" cy="128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033" y="4722870"/>
            <a:ext cx="1891407" cy="131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F46C79FD-C571-418B-AB0F-5EE936C85276}" type="slidenum">
              <a:rPr lang="en-GB" smtClean="0"/>
              <a:t>22</a:t>
            </a:fld>
            <a:endParaRPr lang="en-GB"/>
          </a:p>
        </p:txBody>
      </p:sp>
    </p:spTree>
    <p:extLst>
      <p:ext uri="{BB962C8B-B14F-4D97-AF65-F5344CB8AC3E}">
        <p14:creationId xmlns:p14="http://schemas.microsoft.com/office/powerpoint/2010/main" val="31825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2520" y="1263728"/>
            <a:ext cx="12192001" cy="5032376"/>
          </a:xfrm>
        </p:spPr>
        <p:txBody>
          <a:bodyPr/>
          <a:lstStyle/>
          <a:p>
            <a:pPr marL="0" indent="0">
              <a:buNone/>
            </a:pPr>
            <a:r>
              <a:rPr lang="en-GB" sz="2800" b="1" dirty="0" smtClean="0">
                <a:solidFill>
                  <a:srgbClr val="3166CF"/>
                </a:solidFill>
              </a:rPr>
              <a:t>CERV-2022-DAPHNE: €</a:t>
            </a:r>
            <a:r>
              <a:rPr lang="cs-CZ" sz="2800" b="1" dirty="0" smtClean="0">
                <a:solidFill>
                  <a:srgbClr val="3166CF"/>
                </a:solidFill>
              </a:rPr>
              <a:t> </a:t>
            </a:r>
            <a:r>
              <a:rPr lang="en-GB" sz="2800" b="1" dirty="0" smtClean="0">
                <a:solidFill>
                  <a:srgbClr val="3166CF"/>
                </a:solidFill>
              </a:rPr>
              <a:t>30,5 million </a:t>
            </a:r>
            <a:r>
              <a:rPr lang="en-GB" sz="2800" b="1" dirty="0" smtClean="0"/>
              <a:t>– </a:t>
            </a:r>
            <a:r>
              <a:rPr lang="en-GB" sz="2800" b="1" dirty="0"/>
              <a:t>deadline: 12 April </a:t>
            </a:r>
            <a:r>
              <a:rPr lang="en-GB" sz="2800" b="1" dirty="0" smtClean="0"/>
              <a:t>2022</a:t>
            </a:r>
          </a:p>
          <a:p>
            <a:pPr marL="0" indent="0">
              <a:buNone/>
            </a:pPr>
            <a:r>
              <a:rPr lang="en-GB" sz="3200" i="1" dirty="0" smtClean="0"/>
              <a:t>Priorities</a:t>
            </a:r>
          </a:p>
          <a:p>
            <a:pPr marL="457200" indent="-457200">
              <a:buFont typeface="+mj-lt"/>
              <a:buAutoNum type="arabicPeriod"/>
            </a:pPr>
            <a:r>
              <a:rPr lang="en-US" altLang="en-US" sz="2700" dirty="0" smtClean="0">
                <a:latin typeface="Arial" panose="020B0604020202020204" pitchFamily="34" charset="0"/>
              </a:rPr>
              <a:t>Large-scale </a:t>
            </a:r>
            <a:r>
              <a:rPr lang="en-US" altLang="en-US" sz="2700" dirty="0">
                <a:latin typeface="Arial" panose="020B0604020202020204" pitchFamily="34" charset="0"/>
              </a:rPr>
              <a:t>and long-term transnational actions (€12 </a:t>
            </a:r>
            <a:r>
              <a:rPr lang="en-US" altLang="en-US" sz="2700" dirty="0" smtClean="0">
                <a:latin typeface="Arial" panose="020B0604020202020204" pitchFamily="34" charset="0"/>
              </a:rPr>
              <a:t>million)</a:t>
            </a:r>
          </a:p>
          <a:p>
            <a:pPr marL="457200" indent="-457200">
              <a:buFont typeface="+mj-lt"/>
              <a:buAutoNum type="arabicPeriod"/>
            </a:pPr>
            <a:r>
              <a:rPr lang="en-US" sz="2700" dirty="0" smtClean="0"/>
              <a:t>Combating and preventing violence linked to harmful practices (</a:t>
            </a:r>
            <a:r>
              <a:rPr lang="en-US" altLang="en-US" sz="2700" dirty="0" smtClean="0">
                <a:latin typeface="Arial" panose="020B0604020202020204" pitchFamily="34" charset="0"/>
              </a:rPr>
              <a:t>€ 6 million)</a:t>
            </a:r>
            <a:endParaRPr lang="en-US" sz="2700" dirty="0" smtClean="0"/>
          </a:p>
          <a:p>
            <a:pPr marL="457200" indent="-457200">
              <a:buFont typeface="+mj-lt"/>
              <a:buAutoNum type="arabicPeriod"/>
            </a:pPr>
            <a:r>
              <a:rPr lang="en-GB" sz="2700" dirty="0"/>
              <a:t>Primary </a:t>
            </a:r>
            <a:r>
              <a:rPr lang="en-GB" sz="2700" dirty="0" smtClean="0"/>
              <a:t>prevention of gender-based </a:t>
            </a:r>
            <a:r>
              <a:rPr lang="en-GB" sz="2700" dirty="0"/>
              <a:t>violence (</a:t>
            </a:r>
            <a:r>
              <a:rPr lang="en-GB" sz="2700" dirty="0" smtClean="0"/>
              <a:t>€ 7 million)</a:t>
            </a:r>
          </a:p>
          <a:p>
            <a:pPr marL="457200" indent="-457200">
              <a:buFont typeface="+mj-lt"/>
              <a:buAutoNum type="arabicPeriod"/>
            </a:pPr>
            <a:r>
              <a:rPr lang="en-US" sz="2700" dirty="0" smtClean="0"/>
              <a:t>National </a:t>
            </a:r>
            <a:r>
              <a:rPr lang="en-US" sz="2700" dirty="0"/>
              <a:t>data collection on violence against children (</a:t>
            </a:r>
            <a:r>
              <a:rPr lang="en-US" sz="2700" dirty="0" smtClean="0"/>
              <a:t>€ 3 million)</a:t>
            </a:r>
          </a:p>
          <a:p>
            <a:pPr marL="457200" indent="-457200">
              <a:buFont typeface="+mj-lt"/>
              <a:buAutoNum type="arabicPeriod"/>
            </a:pPr>
            <a:r>
              <a:rPr lang="en-GB" sz="2700" dirty="0" smtClean="0"/>
              <a:t>Prevent </a:t>
            </a:r>
            <a:r>
              <a:rPr lang="en-GB" sz="2700" dirty="0"/>
              <a:t>and support child victims of violence (</a:t>
            </a:r>
            <a:r>
              <a:rPr lang="en-GB" sz="2700" dirty="0" smtClean="0"/>
              <a:t>€ 2,5 million)</a:t>
            </a:r>
            <a:endParaRPr lang="en-GB" sz="2700" b="1" dirty="0" smtClean="0"/>
          </a:p>
          <a:p>
            <a:pPr marL="457200" indent="-457200">
              <a:buFont typeface="+mj-lt"/>
              <a:buAutoNum type="arabicPeriod"/>
            </a:pPr>
            <a:endParaRPr lang="en-US" sz="3200" dirty="0" smtClean="0"/>
          </a:p>
          <a:p>
            <a:pPr marL="457200" indent="-457200">
              <a:buFont typeface="+mj-lt"/>
              <a:buAutoNum type="arabicPeriod"/>
            </a:pPr>
            <a:endParaRPr lang="en-US" altLang="en-US" b="1" dirty="0" smtClean="0">
              <a:latin typeface="Arial" panose="020B0604020202020204" pitchFamily="34" charset="0"/>
            </a:endParaRPr>
          </a:p>
          <a:p>
            <a:pPr marL="457200" indent="-457200">
              <a:buFont typeface="+mj-lt"/>
              <a:buAutoNum type="arabicPeriod"/>
            </a:pPr>
            <a:endParaRPr lang="en-GB" dirty="0"/>
          </a:p>
        </p:txBody>
      </p:sp>
      <p:sp>
        <p:nvSpPr>
          <p:cNvPr id="3" name="Title 2"/>
          <p:cNvSpPr>
            <a:spLocks noGrp="1"/>
          </p:cNvSpPr>
          <p:nvPr>
            <p:ph type="title"/>
          </p:nvPr>
        </p:nvSpPr>
        <p:spPr>
          <a:xfrm>
            <a:off x="970721" y="254260"/>
            <a:ext cx="10515600" cy="782357"/>
          </a:xfrm>
        </p:spPr>
        <p:txBody>
          <a:bodyPr/>
          <a:lstStyle/>
          <a:p>
            <a:r>
              <a:rPr lang="en-GB" dirty="0" smtClean="0"/>
              <a:t>Daphne</a:t>
            </a:r>
            <a:endParaRPr lang="en-GB" dirty="0"/>
          </a:p>
        </p:txBody>
      </p:sp>
    </p:spTree>
    <p:extLst>
      <p:ext uri="{BB962C8B-B14F-4D97-AF65-F5344CB8AC3E}">
        <p14:creationId xmlns:p14="http://schemas.microsoft.com/office/powerpoint/2010/main" val="15337704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3032" y="1344411"/>
            <a:ext cx="12192001" cy="5032376"/>
          </a:xfrm>
        </p:spPr>
        <p:txBody>
          <a:bodyPr/>
          <a:lstStyle/>
          <a:p>
            <a:pPr marL="0" indent="0">
              <a:buNone/>
            </a:pPr>
            <a:r>
              <a:rPr lang="en-GB" sz="2800" b="1" dirty="0" smtClean="0">
                <a:solidFill>
                  <a:srgbClr val="3166CF"/>
                </a:solidFill>
              </a:rPr>
              <a:t>CERV-2022-DAPHNE: </a:t>
            </a:r>
            <a:r>
              <a:rPr lang="fr-BE" sz="2800" b="1" dirty="0" err="1" smtClean="0">
                <a:solidFill>
                  <a:srgbClr val="3166CF"/>
                </a:solidFill>
              </a:rPr>
              <a:t>formal</a:t>
            </a:r>
            <a:r>
              <a:rPr lang="fr-BE" sz="2800" b="1" dirty="0" smtClean="0">
                <a:solidFill>
                  <a:srgbClr val="3166CF"/>
                </a:solidFill>
              </a:rPr>
              <a:t> </a:t>
            </a:r>
            <a:r>
              <a:rPr lang="fr-BE" sz="2800" b="1" dirty="0" err="1" smtClean="0">
                <a:solidFill>
                  <a:srgbClr val="3166CF"/>
                </a:solidFill>
              </a:rPr>
              <a:t>requirements</a:t>
            </a:r>
            <a:endParaRPr lang="en-GB" sz="2800" b="1" dirty="0" smtClean="0"/>
          </a:p>
          <a:p>
            <a:pPr>
              <a:spcAft>
                <a:spcPts val="600"/>
              </a:spcAft>
            </a:pPr>
            <a:r>
              <a:rPr lang="en-GB" sz="2200" i="1" dirty="0"/>
              <a:t>Organisations which are profit-oriented must submit applications in partnership with public entities or private non-profit organisations.</a:t>
            </a:r>
            <a:endParaRPr lang="fr-BE" sz="2200" dirty="0"/>
          </a:p>
          <a:p>
            <a:pPr>
              <a:spcAft>
                <a:spcPts val="600"/>
              </a:spcAft>
            </a:pPr>
            <a:r>
              <a:rPr lang="en-GB" sz="2200" i="1" dirty="0"/>
              <a:t>The project can be either national or </a:t>
            </a:r>
            <a:r>
              <a:rPr lang="en-GB" sz="2200" i="1" dirty="0" smtClean="0"/>
              <a:t>transnational</a:t>
            </a:r>
            <a:r>
              <a:rPr lang="en-GB" sz="2200" i="1" dirty="0"/>
              <a:t> </a:t>
            </a:r>
            <a:r>
              <a:rPr lang="en-GB" sz="2200" i="1" dirty="0" smtClean="0"/>
              <a:t>(except for Priority 1 – only transnational).</a:t>
            </a:r>
            <a:endParaRPr lang="fr-BE" sz="2200" dirty="0"/>
          </a:p>
          <a:p>
            <a:pPr>
              <a:spcAft>
                <a:spcPts val="600"/>
              </a:spcAft>
            </a:pPr>
            <a:r>
              <a:rPr lang="en-GB" sz="2200" i="1" dirty="0"/>
              <a:t>The application must involve at least two organisations (applicant and partner).</a:t>
            </a:r>
            <a:endParaRPr lang="fr-BE" sz="2200" dirty="0"/>
          </a:p>
          <a:p>
            <a:pPr>
              <a:spcAft>
                <a:spcPts val="600"/>
              </a:spcAft>
            </a:pPr>
            <a:r>
              <a:rPr lang="en-GB" sz="2200" i="1" dirty="0"/>
              <a:t>The EU grant applied for </a:t>
            </a:r>
            <a:r>
              <a:rPr lang="en-GB" sz="2200" i="1" u="sng" dirty="0"/>
              <a:t>cannot be lower than €  </a:t>
            </a:r>
            <a:r>
              <a:rPr lang="en-GB" sz="2200" i="1" u="sng" dirty="0" smtClean="0"/>
              <a:t>75 </a:t>
            </a:r>
            <a:r>
              <a:rPr lang="en-GB" sz="2200" i="1" u="sng" dirty="0"/>
              <a:t>000 (€ 1 </a:t>
            </a:r>
            <a:r>
              <a:rPr lang="en-GB" sz="2200" i="1" u="sng" dirty="0" smtClean="0"/>
              <a:t>million for Priority 1)</a:t>
            </a:r>
          </a:p>
          <a:p>
            <a:pPr>
              <a:spcAft>
                <a:spcPts val="600"/>
              </a:spcAft>
            </a:pPr>
            <a:r>
              <a:rPr lang="en-GB" sz="2200" i="1" dirty="0"/>
              <a:t>The EU grant applied for </a:t>
            </a:r>
            <a:r>
              <a:rPr lang="en-GB" sz="2200" i="1" u="sng" dirty="0"/>
              <a:t>cannot be </a:t>
            </a:r>
            <a:r>
              <a:rPr lang="en-GB" sz="2200" i="1" u="sng" dirty="0" smtClean="0"/>
              <a:t>higher than:</a:t>
            </a:r>
          </a:p>
          <a:p>
            <a:pPr lvl="1">
              <a:spcAft>
                <a:spcPts val="600"/>
              </a:spcAft>
            </a:pPr>
            <a:r>
              <a:rPr lang="en-GB" sz="1800" i="1" dirty="0"/>
              <a:t>€</a:t>
            </a:r>
            <a:r>
              <a:rPr lang="en-GB" sz="1800" i="1" dirty="0" smtClean="0"/>
              <a:t> </a:t>
            </a:r>
            <a:r>
              <a:rPr lang="en-GB" sz="1800" i="1" dirty="0"/>
              <a:t>2 </a:t>
            </a:r>
            <a:r>
              <a:rPr lang="en-GB" sz="1800" i="1" dirty="0" smtClean="0"/>
              <a:t>million for Priority 1</a:t>
            </a:r>
          </a:p>
          <a:p>
            <a:pPr lvl="1">
              <a:spcAft>
                <a:spcPts val="600"/>
              </a:spcAft>
            </a:pPr>
            <a:r>
              <a:rPr lang="en-GB" sz="1800" i="1" dirty="0"/>
              <a:t>€ </a:t>
            </a:r>
            <a:r>
              <a:rPr lang="en-GB" sz="1800" i="1" dirty="0" smtClean="0"/>
              <a:t>1 </a:t>
            </a:r>
            <a:r>
              <a:rPr lang="en-GB" sz="1800" i="1" dirty="0"/>
              <a:t>million for </a:t>
            </a:r>
            <a:r>
              <a:rPr lang="en-GB" sz="1800" i="1" dirty="0" smtClean="0"/>
              <a:t>Priorities 2 and 3</a:t>
            </a:r>
          </a:p>
          <a:p>
            <a:pPr lvl="1">
              <a:spcAft>
                <a:spcPts val="600"/>
              </a:spcAft>
            </a:pPr>
            <a:r>
              <a:rPr lang="en-GB" sz="1800" i="1" dirty="0" smtClean="0"/>
              <a:t>No formal limit for Priorities 4 and 5</a:t>
            </a:r>
            <a:endParaRPr lang="fr-BE" sz="1800" dirty="0"/>
          </a:p>
          <a:p>
            <a:pPr>
              <a:spcAft>
                <a:spcPts val="600"/>
              </a:spcAft>
            </a:pPr>
            <a:r>
              <a:rPr lang="en-GB" sz="2200" i="1" dirty="0"/>
              <a:t>Duration of projects should range between 12 and </a:t>
            </a:r>
            <a:r>
              <a:rPr lang="en-GB" sz="2200" i="1" dirty="0" smtClean="0"/>
              <a:t>24 months (36 months for Priority 1). </a:t>
            </a:r>
            <a:endParaRPr lang="fr-BE" sz="2200" dirty="0"/>
          </a:p>
          <a:p>
            <a:pPr marL="457200" indent="-457200">
              <a:buFont typeface="+mj-lt"/>
              <a:buAutoNum type="arabicPeriod"/>
            </a:pPr>
            <a:endParaRPr lang="en-US" sz="3200" dirty="0" smtClean="0"/>
          </a:p>
          <a:p>
            <a:pPr marL="457200" indent="-457200">
              <a:buFont typeface="+mj-lt"/>
              <a:buAutoNum type="arabicPeriod"/>
            </a:pPr>
            <a:endParaRPr lang="en-US" altLang="en-US" b="1" dirty="0" smtClean="0">
              <a:latin typeface="Arial" panose="020B0604020202020204" pitchFamily="34" charset="0"/>
            </a:endParaRPr>
          </a:p>
          <a:p>
            <a:pPr marL="457200" indent="-457200">
              <a:buFont typeface="+mj-lt"/>
              <a:buAutoNum type="arabicPeriod"/>
            </a:pPr>
            <a:endParaRPr lang="en-GB" dirty="0"/>
          </a:p>
        </p:txBody>
      </p:sp>
      <p:sp>
        <p:nvSpPr>
          <p:cNvPr id="3" name="Title 2"/>
          <p:cNvSpPr>
            <a:spLocks noGrp="1"/>
          </p:cNvSpPr>
          <p:nvPr>
            <p:ph type="title"/>
          </p:nvPr>
        </p:nvSpPr>
        <p:spPr>
          <a:xfrm>
            <a:off x="970721" y="139960"/>
            <a:ext cx="10515600" cy="782357"/>
          </a:xfrm>
        </p:spPr>
        <p:txBody>
          <a:bodyPr/>
          <a:lstStyle/>
          <a:p>
            <a:r>
              <a:rPr lang="en-GB" dirty="0" smtClean="0"/>
              <a:t>Daphne</a:t>
            </a:r>
            <a:endParaRPr lang="en-GB" dirty="0"/>
          </a:p>
        </p:txBody>
      </p:sp>
    </p:spTree>
    <p:extLst>
      <p:ext uri="{BB962C8B-B14F-4D97-AF65-F5344CB8AC3E}">
        <p14:creationId xmlns:p14="http://schemas.microsoft.com/office/powerpoint/2010/main" val="27979466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85" y="1203216"/>
            <a:ext cx="12192001" cy="5032376"/>
          </a:xfrm>
        </p:spPr>
        <p:txBody>
          <a:bodyPr/>
          <a:lstStyle/>
          <a:p>
            <a:pPr marL="0" indent="0">
              <a:buNone/>
            </a:pPr>
            <a:r>
              <a:rPr lang="en-GB" sz="2800" b="1" dirty="0" smtClean="0">
                <a:solidFill>
                  <a:srgbClr val="3166CF"/>
                </a:solidFill>
              </a:rPr>
              <a:t>Success rates – DAPHNE 2021 call for proposals (17,7 €</a:t>
            </a:r>
            <a:r>
              <a:rPr lang="fr-BE" sz="2800" b="1" dirty="0">
                <a:solidFill>
                  <a:srgbClr val="3166CF"/>
                </a:solidFill>
              </a:rPr>
              <a:t> </a:t>
            </a:r>
            <a:r>
              <a:rPr lang="en-GB" sz="2800" b="1" dirty="0" smtClean="0">
                <a:solidFill>
                  <a:srgbClr val="3166CF"/>
                </a:solidFill>
              </a:rPr>
              <a:t>million)</a:t>
            </a:r>
            <a:endParaRPr lang="en-GB" sz="2800" b="1" dirty="0" smtClean="0"/>
          </a:p>
          <a:p>
            <a:pPr marL="0" indent="0">
              <a:buNone/>
            </a:pPr>
            <a:r>
              <a:rPr lang="en-GB" sz="2000" i="1" dirty="0" smtClean="0"/>
              <a:t>In 2021 we had 2 priorities:</a:t>
            </a:r>
          </a:p>
          <a:p>
            <a:pPr marL="457200" indent="-457200">
              <a:buFont typeface="+mj-lt"/>
              <a:buAutoNum type="arabicPeriod"/>
            </a:pPr>
            <a:r>
              <a:rPr lang="en-US" sz="1800" i="1" dirty="0"/>
              <a:t>Early detection, prevention and protection of and/or support to women, children, young people and LGBTIQ victims or potential victims of violence, with specific attention paid to situations emerging from the COVID-19 pandemic</a:t>
            </a:r>
          </a:p>
          <a:p>
            <a:pPr marL="457200" indent="-457200">
              <a:buFont typeface="+mj-lt"/>
              <a:buAutoNum type="arabicPeriod"/>
            </a:pPr>
            <a:r>
              <a:rPr lang="en-US" sz="1800" i="1" dirty="0"/>
              <a:t>Preventing gender-based violence by addressing masculinities and the engagement of men and boys</a:t>
            </a:r>
          </a:p>
          <a:p>
            <a:r>
              <a:rPr lang="en-GB" dirty="0" smtClean="0"/>
              <a:t>Number </a:t>
            </a:r>
            <a:r>
              <a:rPr lang="en-GB" dirty="0"/>
              <a:t>of proposals submitted: 154 </a:t>
            </a:r>
            <a:endParaRPr lang="fr-BE" dirty="0"/>
          </a:p>
          <a:p>
            <a:r>
              <a:rPr lang="en-GB" dirty="0"/>
              <a:t>Number of eligible proposals: 149</a:t>
            </a:r>
            <a:endParaRPr lang="fr-BE" dirty="0"/>
          </a:p>
          <a:p>
            <a:pPr lvl="0"/>
            <a:r>
              <a:rPr lang="en-GB" dirty="0"/>
              <a:t>Priority 1 -  109 proposals </a:t>
            </a:r>
            <a:r>
              <a:rPr lang="en-GB" dirty="0" smtClean="0"/>
              <a:t>=&gt; 30 proposals awarded </a:t>
            </a:r>
            <a:r>
              <a:rPr lang="en-GB" sz="2700" dirty="0">
                <a:solidFill>
                  <a:srgbClr val="EFB81D"/>
                </a:solidFill>
                <a:latin typeface="+mj-lt"/>
                <a:ea typeface="+mj-ea"/>
                <a:cs typeface="+mj-cs"/>
              </a:rPr>
              <a:t>(success rate 27%)</a:t>
            </a:r>
            <a:endParaRPr lang="fr-BE" sz="2700" dirty="0">
              <a:solidFill>
                <a:srgbClr val="EFB81D"/>
              </a:solidFill>
              <a:latin typeface="+mj-lt"/>
              <a:ea typeface="+mj-ea"/>
              <a:cs typeface="+mj-cs"/>
            </a:endParaRPr>
          </a:p>
          <a:p>
            <a:r>
              <a:rPr lang="en-GB" dirty="0"/>
              <a:t>Priority 2 -  40 </a:t>
            </a:r>
            <a:r>
              <a:rPr lang="en-GB" dirty="0" smtClean="0"/>
              <a:t>proposals =&gt; 10 proposals awarded </a:t>
            </a:r>
            <a:r>
              <a:rPr lang="en-GB" sz="2700" dirty="0">
                <a:solidFill>
                  <a:srgbClr val="EFB81D"/>
                </a:solidFill>
                <a:latin typeface="+mj-lt"/>
                <a:ea typeface="+mj-ea"/>
                <a:cs typeface="+mj-cs"/>
              </a:rPr>
              <a:t>(success rate 25%)</a:t>
            </a:r>
            <a:endParaRPr lang="fr-BE" sz="2700" dirty="0">
              <a:solidFill>
                <a:srgbClr val="EFB81D"/>
              </a:solidFill>
              <a:latin typeface="+mj-lt"/>
              <a:ea typeface="+mj-ea"/>
              <a:cs typeface="+mj-cs"/>
            </a:endParaRPr>
          </a:p>
          <a:p>
            <a:pPr marL="0" indent="0">
              <a:buNone/>
            </a:pPr>
            <a:endParaRPr lang="en-US" sz="3200" dirty="0" smtClean="0"/>
          </a:p>
          <a:p>
            <a:pPr marL="457200" indent="-457200">
              <a:buFont typeface="+mj-lt"/>
              <a:buAutoNum type="arabicPeriod"/>
            </a:pPr>
            <a:endParaRPr lang="en-US" altLang="en-US" b="1" dirty="0" smtClean="0">
              <a:latin typeface="Arial" panose="020B0604020202020204" pitchFamily="34" charset="0"/>
            </a:endParaRPr>
          </a:p>
          <a:p>
            <a:pPr marL="457200" indent="-457200">
              <a:buFont typeface="+mj-lt"/>
              <a:buAutoNum type="arabicPeriod"/>
            </a:pPr>
            <a:endParaRPr lang="en-GB" dirty="0"/>
          </a:p>
        </p:txBody>
      </p:sp>
      <p:sp>
        <p:nvSpPr>
          <p:cNvPr id="3" name="Title 2"/>
          <p:cNvSpPr>
            <a:spLocks noGrp="1"/>
          </p:cNvSpPr>
          <p:nvPr>
            <p:ph type="title"/>
          </p:nvPr>
        </p:nvSpPr>
        <p:spPr>
          <a:xfrm>
            <a:off x="970721" y="227366"/>
            <a:ext cx="10515600" cy="782357"/>
          </a:xfrm>
        </p:spPr>
        <p:txBody>
          <a:bodyPr/>
          <a:lstStyle/>
          <a:p>
            <a:r>
              <a:rPr lang="en-GB" dirty="0" smtClean="0"/>
              <a:t>Daphne</a:t>
            </a:r>
            <a:endParaRPr lang="en-GB" dirty="0"/>
          </a:p>
        </p:txBody>
      </p:sp>
    </p:spTree>
    <p:extLst>
      <p:ext uri="{BB962C8B-B14F-4D97-AF65-F5344CB8AC3E}">
        <p14:creationId xmlns:p14="http://schemas.microsoft.com/office/powerpoint/2010/main" val="4199541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2521" y="1196492"/>
            <a:ext cx="11425226" cy="5032376"/>
          </a:xfrm>
        </p:spPr>
        <p:txBody>
          <a:bodyPr/>
          <a:lstStyle/>
          <a:p>
            <a:pPr marL="0" indent="0">
              <a:buNone/>
            </a:pPr>
            <a:r>
              <a:rPr lang="en-GB" sz="2800" b="1" dirty="0" smtClean="0">
                <a:solidFill>
                  <a:srgbClr val="3166CF"/>
                </a:solidFill>
              </a:rPr>
              <a:t>Example of selected proposal – DAPHNE 2021 call for proposals</a:t>
            </a:r>
          </a:p>
          <a:p>
            <a:pPr marL="0" indent="0">
              <a:buNone/>
            </a:pPr>
            <a:r>
              <a:rPr lang="fr-BE" sz="1800" b="1" dirty="0" err="1"/>
              <a:t>Proposal</a:t>
            </a:r>
            <a:r>
              <a:rPr lang="fr-BE" sz="1800" b="1" dirty="0"/>
              <a:t> </a:t>
            </a:r>
            <a:r>
              <a:rPr lang="fr-BE" sz="1800" b="1" dirty="0" err="1"/>
              <a:t>Acronym</a:t>
            </a:r>
            <a:r>
              <a:rPr lang="fr-BE" sz="1800" b="1" dirty="0" smtClean="0"/>
              <a:t>: ACT4EC</a:t>
            </a:r>
          </a:p>
          <a:p>
            <a:pPr marL="0" indent="0">
              <a:buNone/>
            </a:pPr>
            <a:r>
              <a:rPr lang="fr-BE" sz="1800" b="1" dirty="0" err="1" smtClean="0"/>
              <a:t>Title</a:t>
            </a:r>
            <a:r>
              <a:rPr lang="fr-BE" sz="1800" b="1" dirty="0" smtClean="0"/>
              <a:t>: </a:t>
            </a:r>
            <a:r>
              <a:rPr lang="en-US" sz="1800" dirty="0"/>
              <a:t>Awareness-raising and Capacity-building Toolkit for the Protection of all European </a:t>
            </a:r>
            <a:r>
              <a:rPr lang="en-US" sz="1800" dirty="0" smtClean="0"/>
              <a:t>Children</a:t>
            </a:r>
          </a:p>
          <a:p>
            <a:r>
              <a:rPr lang="fr-BE" sz="1800" b="1" dirty="0"/>
              <a:t>Total </a:t>
            </a:r>
            <a:r>
              <a:rPr lang="fr-BE" sz="1800" b="1" dirty="0" err="1"/>
              <a:t>Cost</a:t>
            </a:r>
            <a:r>
              <a:rPr lang="fr-BE" sz="1800" b="1" dirty="0" smtClean="0"/>
              <a:t>: </a:t>
            </a:r>
            <a:r>
              <a:rPr lang="fr-BE" sz="1800" dirty="0"/>
              <a:t>496,640.50 </a:t>
            </a:r>
            <a:r>
              <a:rPr lang="fr-BE" sz="1800" dirty="0" smtClean="0"/>
              <a:t>€  /  </a:t>
            </a:r>
            <a:r>
              <a:rPr lang="fr-BE" sz="1800" b="1" dirty="0" smtClean="0"/>
              <a:t>Grant </a:t>
            </a:r>
            <a:r>
              <a:rPr lang="fr-BE" sz="1800" b="1" dirty="0" err="1" smtClean="0"/>
              <a:t>Requested</a:t>
            </a:r>
            <a:r>
              <a:rPr lang="fr-BE" sz="1800" b="1" dirty="0" smtClean="0"/>
              <a:t>: </a:t>
            </a:r>
            <a:r>
              <a:rPr lang="fr-BE" sz="1800" dirty="0"/>
              <a:t>446,273.00 </a:t>
            </a:r>
            <a:r>
              <a:rPr lang="fr-BE" sz="1800" dirty="0" smtClean="0"/>
              <a:t>€</a:t>
            </a:r>
          </a:p>
          <a:p>
            <a:r>
              <a:rPr lang="fr-BE" sz="1800" b="1" dirty="0" err="1"/>
              <a:t>Partners</a:t>
            </a:r>
            <a:r>
              <a:rPr lang="fr-BE" sz="1800" b="1" dirty="0"/>
              <a:t>: </a:t>
            </a:r>
            <a:endParaRPr lang="fr-BE" sz="1800" b="1" dirty="0" smtClean="0"/>
          </a:p>
          <a:p>
            <a:pPr lvl="1">
              <a:spcBef>
                <a:spcPts val="0"/>
              </a:spcBef>
              <a:spcAft>
                <a:spcPts val="600"/>
              </a:spcAft>
            </a:pPr>
            <a:r>
              <a:rPr lang="fr-BE" sz="1800" dirty="0" smtClean="0"/>
              <a:t>STICHTING </a:t>
            </a:r>
            <a:r>
              <a:rPr lang="fr-BE" sz="1800" dirty="0"/>
              <a:t>NEDERLANDS COMITE </a:t>
            </a:r>
            <a:r>
              <a:rPr lang="fr-BE" sz="1800" dirty="0" smtClean="0"/>
              <a:t>UNICEF</a:t>
            </a:r>
          </a:p>
          <a:p>
            <a:pPr lvl="1">
              <a:spcBef>
                <a:spcPts val="0"/>
              </a:spcBef>
              <a:spcAft>
                <a:spcPts val="600"/>
              </a:spcAft>
            </a:pPr>
            <a:r>
              <a:rPr lang="fr-BE" sz="1800" dirty="0" err="1" smtClean="0"/>
              <a:t>Augeo</a:t>
            </a:r>
            <a:r>
              <a:rPr lang="fr-BE" sz="1800" dirty="0" smtClean="0"/>
              <a:t> </a:t>
            </a:r>
            <a:r>
              <a:rPr lang="fr-BE" sz="1800" dirty="0" err="1"/>
              <a:t>Academy</a:t>
            </a:r>
            <a:r>
              <a:rPr lang="fr-BE" sz="1800" dirty="0"/>
              <a:t> </a:t>
            </a:r>
            <a:r>
              <a:rPr lang="fr-BE" sz="1800" dirty="0" smtClean="0"/>
              <a:t>B.V.</a:t>
            </a:r>
          </a:p>
          <a:p>
            <a:pPr lvl="1">
              <a:spcBef>
                <a:spcPts val="0"/>
              </a:spcBef>
              <a:spcAft>
                <a:spcPts val="600"/>
              </a:spcAft>
            </a:pPr>
            <a:r>
              <a:rPr lang="it-IT" sz="1800" dirty="0" smtClean="0"/>
              <a:t>Centro </a:t>
            </a:r>
            <a:r>
              <a:rPr lang="it-IT" sz="1800" dirty="0" err="1"/>
              <a:t>pa</a:t>
            </a:r>
            <a:r>
              <a:rPr lang="it-IT" sz="1800" dirty="0"/>
              <a:t> </a:t>
            </a:r>
            <a:r>
              <a:rPr lang="it-IT" sz="1800" dirty="0" err="1"/>
              <a:t>Desaroyo</a:t>
            </a:r>
            <a:r>
              <a:rPr lang="it-IT" sz="1800" dirty="0"/>
              <a:t> di </a:t>
            </a:r>
            <a:r>
              <a:rPr lang="it-IT" sz="1800" dirty="0" smtClean="0"/>
              <a:t>Aruba</a:t>
            </a:r>
          </a:p>
          <a:p>
            <a:pPr lvl="1">
              <a:spcBef>
                <a:spcPts val="0"/>
              </a:spcBef>
              <a:spcAft>
                <a:spcPts val="600"/>
              </a:spcAft>
            </a:pPr>
            <a:r>
              <a:rPr lang="pt-BR" sz="1800" dirty="0" smtClean="0"/>
              <a:t>UNIVERSITY </a:t>
            </a:r>
            <a:r>
              <a:rPr lang="pt-BR" sz="1800" dirty="0"/>
              <a:t>OF CURACAO DR MOISES DA COSTA GOMEZ</a:t>
            </a:r>
            <a:endParaRPr lang="en-GB" sz="1800" b="1" dirty="0">
              <a:solidFill>
                <a:srgbClr val="3166CF"/>
              </a:solidFill>
            </a:endParaRPr>
          </a:p>
          <a:p>
            <a:pPr marL="0" indent="0">
              <a:buNone/>
            </a:pPr>
            <a:r>
              <a:rPr lang="en-US" sz="1700" dirty="0" smtClean="0"/>
              <a:t>The </a:t>
            </a:r>
            <a:r>
              <a:rPr lang="en-US" sz="1700" dirty="0"/>
              <a:t>project improves the existing national mechanisms for the early detection, prevention </a:t>
            </a:r>
            <a:r>
              <a:rPr lang="en-US" sz="1700" dirty="0" smtClean="0"/>
              <a:t>and protection </a:t>
            </a:r>
            <a:r>
              <a:rPr lang="en-US" sz="1700" dirty="0"/>
              <a:t>of violence against children by raising the awareness and building the capacity of </a:t>
            </a:r>
            <a:r>
              <a:rPr lang="en-US" sz="1700" dirty="0" smtClean="0"/>
              <a:t>professionals working </a:t>
            </a:r>
            <a:r>
              <a:rPr lang="en-US" sz="1700" dirty="0"/>
              <a:t>with and for children in the Kingdom of the Netherlands, particularly in Aruba and </a:t>
            </a:r>
            <a:r>
              <a:rPr lang="en-US" sz="1700" dirty="0" err="1"/>
              <a:t>Curaçao</a:t>
            </a:r>
            <a:r>
              <a:rPr lang="en-US" sz="1700" dirty="0"/>
              <a:t>.</a:t>
            </a:r>
            <a:endParaRPr lang="en-GB" sz="1700" b="1" dirty="0" smtClean="0"/>
          </a:p>
          <a:p>
            <a:pPr marL="0" indent="0">
              <a:buNone/>
            </a:pPr>
            <a:endParaRPr lang="en-US" sz="3200" dirty="0" smtClean="0"/>
          </a:p>
          <a:p>
            <a:pPr marL="457200" indent="-457200">
              <a:buFont typeface="+mj-lt"/>
              <a:buAutoNum type="arabicPeriod"/>
            </a:pPr>
            <a:endParaRPr lang="en-US" altLang="en-US" b="1" dirty="0" smtClean="0">
              <a:latin typeface="Arial" panose="020B0604020202020204" pitchFamily="34" charset="0"/>
            </a:endParaRPr>
          </a:p>
          <a:p>
            <a:pPr marL="457200" indent="-457200">
              <a:buFont typeface="+mj-lt"/>
              <a:buAutoNum type="arabicPeriod"/>
            </a:pPr>
            <a:endParaRPr lang="en-GB" dirty="0"/>
          </a:p>
        </p:txBody>
      </p:sp>
      <p:sp>
        <p:nvSpPr>
          <p:cNvPr id="3" name="Title 2"/>
          <p:cNvSpPr>
            <a:spLocks noGrp="1"/>
          </p:cNvSpPr>
          <p:nvPr>
            <p:ph type="title"/>
          </p:nvPr>
        </p:nvSpPr>
        <p:spPr>
          <a:xfrm>
            <a:off x="970721" y="227366"/>
            <a:ext cx="10515600" cy="782357"/>
          </a:xfrm>
        </p:spPr>
        <p:txBody>
          <a:bodyPr/>
          <a:lstStyle/>
          <a:p>
            <a:r>
              <a:rPr lang="en-GB" dirty="0" smtClean="0"/>
              <a:t>Daphne</a:t>
            </a:r>
            <a:endParaRPr lang="en-GB" dirty="0"/>
          </a:p>
        </p:txBody>
      </p:sp>
      <p:pic>
        <p:nvPicPr>
          <p:cNvPr id="10" name="Picture 9"/>
          <p:cNvPicPr>
            <a:picLocks noChangeAspect="1"/>
          </p:cNvPicPr>
          <p:nvPr/>
        </p:nvPicPr>
        <p:blipFill>
          <a:blip r:embed="rId3"/>
          <a:stretch>
            <a:fillRect/>
          </a:stretch>
        </p:blipFill>
        <p:spPr>
          <a:xfrm>
            <a:off x="8229601" y="2979051"/>
            <a:ext cx="2689411" cy="2010040"/>
          </a:xfrm>
          <a:prstGeom prst="rect">
            <a:avLst/>
          </a:prstGeom>
        </p:spPr>
      </p:pic>
    </p:spTree>
    <p:extLst>
      <p:ext uri="{BB962C8B-B14F-4D97-AF65-F5344CB8AC3E}">
        <p14:creationId xmlns:p14="http://schemas.microsoft.com/office/powerpoint/2010/main" val="6982168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4747253-C9BC-4251-8AE3-8910CE9253F2}" type="slidenum">
              <a:rPr lang="en-GB" smtClean="0"/>
              <a:pPr>
                <a:defRPr/>
              </a:pPr>
              <a:t>27</a:t>
            </a:fld>
            <a:endParaRPr lang="en-GB"/>
          </a:p>
        </p:txBody>
      </p:sp>
      <p:sp>
        <p:nvSpPr>
          <p:cNvPr id="2" name="Title 1"/>
          <p:cNvSpPr>
            <a:spLocks noGrp="1"/>
          </p:cNvSpPr>
          <p:nvPr>
            <p:ph type="ctrTitle"/>
          </p:nvPr>
        </p:nvSpPr>
        <p:spPr>
          <a:xfrm>
            <a:off x="1077013" y="1122363"/>
            <a:ext cx="10372037" cy="1240348"/>
          </a:xfrm>
        </p:spPr>
        <p:txBody>
          <a:bodyPr/>
          <a:lstStyle/>
          <a:p>
            <a:pPr algn="ctr"/>
            <a:r>
              <a:rPr lang="en-GB" sz="3200" dirty="0" smtClean="0"/>
              <a:t>Call for proposals on protecting and promoting Union </a:t>
            </a:r>
            <a:r>
              <a:rPr lang="en-GB" sz="3200" dirty="0"/>
              <a:t>Values </a:t>
            </a:r>
          </a:p>
        </p:txBody>
      </p:sp>
      <p:pic>
        <p:nvPicPr>
          <p:cNvPr id="6" name="Picture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4276726" y="3023077"/>
            <a:ext cx="3057524" cy="213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023077"/>
            <a:ext cx="3303228" cy="212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stretch>
            <a:fillRect/>
          </a:stretch>
        </p:blipFill>
        <p:spPr>
          <a:xfrm>
            <a:off x="7459559" y="3032602"/>
            <a:ext cx="4560049" cy="2121638"/>
          </a:xfrm>
          <a:prstGeom prst="rect">
            <a:avLst/>
          </a:prstGeom>
        </p:spPr>
      </p:pic>
    </p:spTree>
    <p:extLst>
      <p:ext uri="{BB962C8B-B14F-4D97-AF65-F5344CB8AC3E}">
        <p14:creationId xmlns:p14="http://schemas.microsoft.com/office/powerpoint/2010/main" val="4220501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219537" y="4662304"/>
            <a:ext cx="10017969" cy="158252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wrap="square" lIns="0" rIns="0" rtlCol="0" anchor="ctr">
            <a:noAutofit/>
          </a:bodyPr>
          <a:lstStyle/>
          <a:p>
            <a:pPr algn="ctr"/>
            <a:r>
              <a:rPr lang="en-GB" sz="2000" dirty="0"/>
              <a:t>P</a:t>
            </a:r>
            <a:r>
              <a:rPr lang="en-GB" sz="2000" dirty="0" smtClean="0"/>
              <a:t>rotect</a:t>
            </a:r>
            <a:r>
              <a:rPr lang="en-GB" sz="2000" dirty="0"/>
              <a:t>, promote and raise awareness on rights and values </a:t>
            </a:r>
            <a:endParaRPr lang="fr-BE" sz="2000" dirty="0"/>
          </a:p>
        </p:txBody>
      </p:sp>
      <p:graphicFrame>
        <p:nvGraphicFramePr>
          <p:cNvPr id="2" name="Diagram 1"/>
          <p:cNvGraphicFramePr/>
          <p:nvPr>
            <p:extLst/>
          </p:nvPr>
        </p:nvGraphicFramePr>
        <p:xfrm>
          <a:off x="524107" y="1052423"/>
          <a:ext cx="11397599" cy="5805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1181923" y="1690868"/>
            <a:ext cx="10248181" cy="9389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000" b="1" dirty="0" smtClean="0"/>
          </a:p>
          <a:p>
            <a:pPr algn="ctr"/>
            <a:r>
              <a:rPr lang="fr-BE" sz="2000" b="1" dirty="0" err="1" smtClean="0"/>
              <a:t>Launch</a:t>
            </a:r>
            <a:r>
              <a:rPr lang="fr-BE" sz="2000" b="1" dirty="0" smtClean="0"/>
              <a:t> </a:t>
            </a:r>
            <a:r>
              <a:rPr lang="fr-BE" sz="2000" b="1" dirty="0" err="1" smtClean="0"/>
              <a:t>three</a:t>
            </a:r>
            <a:r>
              <a:rPr lang="fr-BE" sz="2000" b="1" dirty="0" smtClean="0"/>
              <a:t> calls for </a:t>
            </a:r>
            <a:r>
              <a:rPr lang="fr-BE" sz="2000" b="1" dirty="0" err="1" smtClean="0"/>
              <a:t>proposals</a:t>
            </a:r>
            <a:r>
              <a:rPr lang="fr-BE" sz="2000" b="1" dirty="0" smtClean="0"/>
              <a:t> </a:t>
            </a:r>
            <a:r>
              <a:rPr lang="fr-BE" sz="2000" b="1" dirty="0" err="1" smtClean="0"/>
              <a:t>during</a:t>
            </a:r>
            <a:r>
              <a:rPr lang="fr-BE" sz="2000" b="1" dirty="0" smtClean="0"/>
              <a:t> the </a:t>
            </a:r>
            <a:r>
              <a:rPr lang="fr-BE" sz="2000" b="1" dirty="0" err="1" smtClean="0"/>
              <a:t>period</a:t>
            </a:r>
            <a:r>
              <a:rPr lang="fr-BE" sz="2000" b="1" dirty="0" smtClean="0"/>
              <a:t> 2021-2027 , 3-years action </a:t>
            </a:r>
            <a:r>
              <a:rPr lang="fr-BE" sz="2000" b="1" dirty="0" err="1" smtClean="0"/>
              <a:t>grants</a:t>
            </a:r>
            <a:r>
              <a:rPr lang="fr-BE" sz="2000" b="1" dirty="0" smtClean="0"/>
              <a:t> </a:t>
            </a:r>
            <a:endParaRPr lang="fr-BE" sz="2000" b="1" dirty="0"/>
          </a:p>
        </p:txBody>
      </p:sp>
      <p:sp>
        <p:nvSpPr>
          <p:cNvPr id="4" name="Oval 3"/>
          <p:cNvSpPr/>
          <p:nvPr/>
        </p:nvSpPr>
        <p:spPr>
          <a:xfrm>
            <a:off x="867012" y="3253883"/>
            <a:ext cx="10248181" cy="79525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lvl="0" algn="ctr"/>
            <a:r>
              <a:rPr lang="fr-BE" sz="2000" b="1" dirty="0" err="1" smtClean="0"/>
              <a:t>Build</a:t>
            </a:r>
            <a:r>
              <a:rPr lang="fr-BE" sz="2000" b="1" dirty="0" smtClean="0"/>
              <a:t> </a:t>
            </a:r>
            <a:r>
              <a:rPr lang="fr-BE" sz="2000" b="1" dirty="0" err="1" smtClean="0"/>
              <a:t>knowledge</a:t>
            </a:r>
            <a:r>
              <a:rPr lang="fr-BE" sz="2000" b="1" dirty="0" smtClean="0"/>
              <a:t> and </a:t>
            </a:r>
            <a:r>
              <a:rPr lang="fr-BE" sz="2000" b="1" dirty="0" err="1" smtClean="0"/>
              <a:t>capacity</a:t>
            </a:r>
            <a:r>
              <a:rPr lang="fr-BE" sz="2000" b="1" dirty="0" smtClean="0"/>
              <a:t>  and </a:t>
            </a:r>
            <a:r>
              <a:rPr lang="fr-BE" sz="2000" b="1" dirty="0" err="1" smtClean="0"/>
              <a:t>regrant</a:t>
            </a:r>
            <a:r>
              <a:rPr lang="fr-BE" sz="2000" b="1" dirty="0" smtClean="0"/>
              <a:t> </a:t>
            </a:r>
            <a:endParaRPr lang="fr-BE" sz="2000" b="1" dirty="0"/>
          </a:p>
        </p:txBody>
      </p:sp>
      <p:sp>
        <p:nvSpPr>
          <p:cNvPr id="7" name="Rectangle 6"/>
          <p:cNvSpPr/>
          <p:nvPr/>
        </p:nvSpPr>
        <p:spPr>
          <a:xfrm>
            <a:off x="10334625" y="0"/>
            <a:ext cx="876300" cy="1210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itle 5"/>
          <p:cNvSpPr>
            <a:spLocks noGrp="1"/>
          </p:cNvSpPr>
          <p:nvPr>
            <p:ph type="title"/>
          </p:nvPr>
        </p:nvSpPr>
        <p:spPr>
          <a:xfrm>
            <a:off x="970722" y="482860"/>
            <a:ext cx="10515600" cy="430275"/>
          </a:xfrm>
        </p:spPr>
        <p:txBody>
          <a:bodyPr/>
          <a:lstStyle/>
          <a:p>
            <a:r>
              <a:rPr lang="en-US" sz="2500" dirty="0" smtClean="0"/>
              <a:t>Main features of the call</a:t>
            </a:r>
            <a:endParaRPr lang="en-US" sz="2500" dirty="0"/>
          </a:p>
        </p:txBody>
      </p:sp>
      <p:sp>
        <p:nvSpPr>
          <p:cNvPr id="8" name="Rounded Rectangle 7"/>
          <p:cNvSpPr/>
          <p:nvPr/>
        </p:nvSpPr>
        <p:spPr>
          <a:xfrm>
            <a:off x="8988828" y="684335"/>
            <a:ext cx="2441276" cy="6383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51 000 000€ for the first call</a:t>
            </a:r>
            <a:endParaRPr lang="fr-BE" dirty="0"/>
          </a:p>
        </p:txBody>
      </p:sp>
    </p:spTree>
    <p:extLst>
      <p:ext uri="{BB962C8B-B14F-4D97-AF65-F5344CB8AC3E}">
        <p14:creationId xmlns:p14="http://schemas.microsoft.com/office/powerpoint/2010/main" val="32284052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77667" y="2315736"/>
            <a:ext cx="3715192" cy="14831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lvl="0" algn="ctr"/>
            <a:r>
              <a:rPr lang="fr-BE" sz="2000" b="1" dirty="0" err="1" smtClean="0"/>
              <a:t>Build</a:t>
            </a:r>
            <a:r>
              <a:rPr lang="fr-BE" sz="2000" b="1" dirty="0" smtClean="0"/>
              <a:t> </a:t>
            </a:r>
            <a:r>
              <a:rPr lang="fr-BE" sz="2000" b="1" dirty="0" err="1" smtClean="0"/>
              <a:t>knowledge</a:t>
            </a:r>
            <a:r>
              <a:rPr lang="fr-BE" sz="2000" b="1" dirty="0" smtClean="0"/>
              <a:t> and </a:t>
            </a:r>
            <a:r>
              <a:rPr lang="fr-BE" sz="2000" b="1" dirty="0" err="1" smtClean="0"/>
              <a:t>capacity</a:t>
            </a:r>
            <a:endParaRPr lang="fr-BE" sz="2000" b="1" dirty="0"/>
          </a:p>
        </p:txBody>
      </p:sp>
      <p:graphicFrame>
        <p:nvGraphicFramePr>
          <p:cNvPr id="5" name="Diagram 4"/>
          <p:cNvGraphicFramePr/>
          <p:nvPr>
            <p:extLst/>
          </p:nvPr>
        </p:nvGraphicFramePr>
        <p:xfrm>
          <a:off x="3702205" y="167268"/>
          <a:ext cx="4337824" cy="6311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p:nvPr/>
        </p:nvSpPr>
        <p:spPr>
          <a:xfrm>
            <a:off x="7655335" y="2315736"/>
            <a:ext cx="3473582" cy="148311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36000" rIns="0" bIns="36000" rtlCol="0" anchor="ctr"/>
          <a:lstStyle/>
          <a:p>
            <a:pPr lvl="0" algn="ctr"/>
            <a:r>
              <a:rPr lang="fr-BE" sz="2000" b="1" dirty="0" smtClean="0"/>
              <a:t>and </a:t>
            </a:r>
            <a:r>
              <a:rPr lang="fr-BE" sz="2000" b="1" dirty="0" err="1" smtClean="0"/>
              <a:t>regrant</a:t>
            </a:r>
            <a:r>
              <a:rPr lang="fr-BE" sz="2000" b="1" dirty="0" smtClean="0"/>
              <a:t> </a:t>
            </a:r>
            <a:endParaRPr lang="fr-BE" sz="2000" b="1" dirty="0"/>
          </a:p>
        </p:txBody>
      </p:sp>
      <p:sp>
        <p:nvSpPr>
          <p:cNvPr id="3" name="Title 2"/>
          <p:cNvSpPr>
            <a:spLocks noGrp="1"/>
          </p:cNvSpPr>
          <p:nvPr>
            <p:ph type="title"/>
          </p:nvPr>
        </p:nvSpPr>
        <p:spPr>
          <a:xfrm>
            <a:off x="941825" y="345068"/>
            <a:ext cx="10515600" cy="782357"/>
          </a:xfrm>
        </p:spPr>
        <p:txBody>
          <a:bodyPr/>
          <a:lstStyle/>
          <a:p>
            <a:r>
              <a:rPr lang="en-US" sz="2500" dirty="0"/>
              <a:t>The role of </a:t>
            </a:r>
            <a:r>
              <a:rPr lang="en-US" sz="2500" dirty="0" smtClean="0"/>
              <a:t>intermediaries</a:t>
            </a:r>
            <a:endParaRPr lang="en-US" sz="2500" dirty="0"/>
          </a:p>
        </p:txBody>
      </p:sp>
    </p:spTree>
    <p:extLst>
      <p:ext uri="{BB962C8B-B14F-4D97-AF65-F5344CB8AC3E}">
        <p14:creationId xmlns:p14="http://schemas.microsoft.com/office/powerpoint/2010/main" val="1245405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3935" y="2849173"/>
            <a:ext cx="6673133" cy="3106784"/>
          </a:xfrm>
        </p:spPr>
        <p:txBody>
          <a:bodyPr/>
          <a:lstStyle/>
          <a:p>
            <a:pPr marL="0" indent="0">
              <a:spcAft>
                <a:spcPts val="0"/>
              </a:spcAft>
              <a:buNone/>
            </a:pPr>
            <a:r>
              <a:rPr lang="en-IE" i="1" dirty="0" smtClean="0">
                <a:solidFill>
                  <a:srgbClr val="1F497D"/>
                </a:solidFill>
                <a:latin typeface="Calibri" panose="020F0502020204030204" pitchFamily="34" charset="0"/>
                <a:ea typeface="Calibri" panose="020F0502020204030204" pitchFamily="34" charset="0"/>
              </a:rPr>
              <a:t>The </a:t>
            </a:r>
            <a:r>
              <a:rPr lang="en-IE" i="1" dirty="0">
                <a:solidFill>
                  <a:srgbClr val="1F497D"/>
                </a:solidFill>
                <a:latin typeface="Calibri" panose="020F0502020204030204" pitchFamily="34" charset="0"/>
                <a:ea typeface="Calibri" panose="020F0502020204030204" pitchFamily="34" charset="0"/>
              </a:rPr>
              <a:t>Union is founded on the values of respect for human dignity, freedom, democracy, equality, the rule of law and respect for human rights, including the rights of persons belonging to minorities. </a:t>
            </a:r>
          </a:p>
          <a:p>
            <a:pPr marL="0" indent="0">
              <a:spcAft>
                <a:spcPts val="0"/>
              </a:spcAft>
              <a:buNone/>
            </a:pPr>
            <a:r>
              <a:rPr lang="en-IE" i="1" dirty="0" smtClean="0">
                <a:solidFill>
                  <a:srgbClr val="1F497D"/>
                </a:solidFill>
                <a:latin typeface="Calibri" panose="020F0502020204030204" pitchFamily="34" charset="0"/>
                <a:ea typeface="Calibri" panose="020F0502020204030204" pitchFamily="34" charset="0"/>
              </a:rPr>
              <a:t>These </a:t>
            </a:r>
            <a:r>
              <a:rPr lang="en-IE" i="1" dirty="0">
                <a:solidFill>
                  <a:srgbClr val="1F497D"/>
                </a:solidFill>
                <a:latin typeface="Calibri" panose="020F0502020204030204" pitchFamily="34" charset="0"/>
                <a:ea typeface="Calibri" panose="020F0502020204030204" pitchFamily="34" charset="0"/>
              </a:rPr>
              <a:t>values are common to the Member States in a society in which pluralism, non-discrimination, tolerance, justice, solidarity and equality between women and men prevail</a:t>
            </a:r>
            <a:r>
              <a:rPr lang="en-IE" i="1" dirty="0" smtClean="0">
                <a:solidFill>
                  <a:srgbClr val="1F497D"/>
                </a:solidFill>
                <a:latin typeface="Calibri" panose="020F0502020204030204" pitchFamily="34" charset="0"/>
                <a:ea typeface="Calibri" panose="020F0502020204030204" pitchFamily="34" charset="0"/>
              </a:rPr>
              <a:t>.</a:t>
            </a:r>
            <a:endParaRPr lang="fr-BE" i="1" dirty="0">
              <a:latin typeface="Calibri" panose="020F0502020204030204" pitchFamily="34" charset="0"/>
              <a:ea typeface="Calibri" panose="020F0502020204030204" pitchFamily="34" charset="0"/>
            </a:endParaRPr>
          </a:p>
        </p:txBody>
      </p:sp>
      <p:sp>
        <p:nvSpPr>
          <p:cNvPr id="3" name="Title 2"/>
          <p:cNvSpPr>
            <a:spLocks noGrp="1"/>
          </p:cNvSpPr>
          <p:nvPr>
            <p:ph type="title"/>
          </p:nvPr>
        </p:nvSpPr>
        <p:spPr/>
        <p:txBody>
          <a:bodyPr/>
          <a:lstStyle/>
          <a:p>
            <a:r>
              <a:rPr lang="en-GB" dirty="0"/>
              <a:t>What are « EU values » ? </a:t>
            </a:r>
          </a:p>
        </p:txBody>
      </p:sp>
      <p:sp>
        <p:nvSpPr>
          <p:cNvPr id="5" name="Rectangle 4"/>
          <p:cNvSpPr/>
          <p:nvPr/>
        </p:nvSpPr>
        <p:spPr>
          <a:xfrm>
            <a:off x="4933935" y="1818668"/>
            <a:ext cx="7063087" cy="477054"/>
          </a:xfrm>
          <a:prstGeom prst="rect">
            <a:avLst/>
          </a:prstGeom>
        </p:spPr>
        <p:txBody>
          <a:bodyPr wrap="none">
            <a:spAutoFit/>
          </a:bodyPr>
          <a:lstStyle/>
          <a:p>
            <a:r>
              <a:rPr lang="en-GB" sz="2500" b="1" dirty="0">
                <a:latin typeface="Arial" charset="0"/>
              </a:rPr>
              <a:t>Article 2 of the Treaty on the European Union</a:t>
            </a:r>
            <a:endParaRPr lang="en-GB" sz="25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55" y="2478470"/>
            <a:ext cx="4283583" cy="2405730"/>
          </a:xfrm>
          <a:prstGeom prst="rect">
            <a:avLst/>
          </a:prstGeom>
        </p:spPr>
      </p:pic>
    </p:spTree>
    <p:extLst>
      <p:ext uri="{BB962C8B-B14F-4D97-AF65-F5344CB8AC3E}">
        <p14:creationId xmlns:p14="http://schemas.microsoft.com/office/powerpoint/2010/main" val="2520467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Overview</a:t>
            </a:r>
            <a:endParaRPr lang="en-GB" dirty="0"/>
          </a:p>
        </p:txBody>
      </p:sp>
      <p:sp>
        <p:nvSpPr>
          <p:cNvPr id="4" name="Rectangle 3"/>
          <p:cNvSpPr txBox="1">
            <a:spLocks noGrp="1" noChangeArrowheads="1"/>
          </p:cNvSpPr>
          <p:nvPr>
            <p:ph idx="1"/>
          </p:nvPr>
        </p:nvSpPr>
        <p:spPr>
          <a:xfrm>
            <a:off x="970722" y="2270469"/>
            <a:ext cx="10905699" cy="2442208"/>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457200" indent="-457200">
              <a:buClr>
                <a:srgbClr val="3166CF"/>
              </a:buClr>
              <a:buFont typeface="+mj-lt"/>
              <a:buAutoNum type="arabicPeriod"/>
              <a:defRPr/>
            </a:pPr>
            <a:r>
              <a:rPr lang="en-US" altLang="en-US" sz="3000" i="0" kern="0" dirty="0" smtClean="0">
                <a:solidFill>
                  <a:schemeClr val="bg1">
                    <a:lumMod val="85000"/>
                  </a:schemeClr>
                </a:solidFill>
              </a:rPr>
              <a:t>Citizens, Equality, Rights and Values programme</a:t>
            </a:r>
            <a:endParaRPr lang="en-US" altLang="en-US" sz="3000" i="0" kern="0" dirty="0">
              <a:solidFill>
                <a:schemeClr val="bg1">
                  <a:lumMod val="85000"/>
                </a:schemeClr>
              </a:solidFill>
            </a:endParaRPr>
          </a:p>
          <a:p>
            <a:pPr marL="457200" indent="-457200">
              <a:buClr>
                <a:srgbClr val="3166CF"/>
              </a:buClr>
              <a:buFont typeface="+mj-lt"/>
              <a:buAutoNum type="arabicPeriod"/>
              <a:defRPr/>
            </a:pPr>
            <a:r>
              <a:rPr lang="en-US" altLang="en-US" sz="3000" i="0" kern="0" dirty="0" smtClean="0">
                <a:solidFill>
                  <a:schemeClr val="bg1">
                    <a:lumMod val="85000"/>
                  </a:schemeClr>
                </a:solidFill>
              </a:rPr>
              <a:t>Current and upcoming calls for proposals</a:t>
            </a:r>
            <a:endParaRPr lang="en-US" altLang="en-US" sz="3000" i="0" kern="0" dirty="0">
              <a:solidFill>
                <a:schemeClr val="bg1">
                  <a:lumMod val="85000"/>
                </a:schemeClr>
              </a:solidFill>
            </a:endParaRPr>
          </a:p>
          <a:p>
            <a:pPr marL="457200" indent="-457200">
              <a:buClr>
                <a:srgbClr val="3166CF"/>
              </a:buClr>
              <a:buFont typeface="+mj-lt"/>
              <a:buAutoNum type="arabicPeriod"/>
              <a:defRPr/>
            </a:pPr>
            <a:r>
              <a:rPr lang="en-US" altLang="en-US" sz="3000" i="0" kern="0" dirty="0"/>
              <a:t>How to apply</a:t>
            </a:r>
            <a:r>
              <a:rPr lang="en-US" altLang="en-US" sz="3000" i="0" kern="0" dirty="0" smtClean="0"/>
              <a:t>?</a:t>
            </a:r>
            <a:endParaRPr lang="en-US" altLang="en-US" sz="3000" i="0" kern="0" dirty="0"/>
          </a:p>
        </p:txBody>
      </p:sp>
    </p:spTree>
    <p:extLst>
      <p:ext uri="{BB962C8B-B14F-4D97-AF65-F5344CB8AC3E}">
        <p14:creationId xmlns:p14="http://schemas.microsoft.com/office/powerpoint/2010/main" val="1562487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648494" y="1923793"/>
            <a:ext cx="10914856" cy="4168088"/>
          </a:xfrm>
        </p:spPr>
        <p:txBody>
          <a:bodyPr/>
          <a:lstStyle/>
          <a:p>
            <a:pPr marL="0" indent="0">
              <a:buNone/>
            </a:pPr>
            <a:r>
              <a:rPr lang="en-GB" altLang="en-US" sz="3000" b="1" i="0" dirty="0" smtClean="0">
                <a:solidFill>
                  <a:srgbClr val="002060"/>
                </a:solidFill>
              </a:rPr>
              <a:t>The list of calls for proposals can be found at</a:t>
            </a:r>
          </a:p>
          <a:p>
            <a:pPr marL="0" indent="0">
              <a:buNone/>
            </a:pPr>
            <a:endParaRPr lang="en-GB" altLang="en-US" sz="3000" b="1" dirty="0">
              <a:solidFill>
                <a:srgbClr val="002060"/>
              </a:solidFill>
            </a:endParaRPr>
          </a:p>
          <a:p>
            <a:pPr marL="0" indent="0">
              <a:buNone/>
            </a:pPr>
            <a:r>
              <a:rPr lang="en-GB" altLang="en-US" sz="3000" b="1" i="0" dirty="0" smtClean="0">
                <a:solidFill>
                  <a:srgbClr val="002060"/>
                </a:solidFill>
                <a:hlinkClick r:id="rId3"/>
              </a:rPr>
              <a:t>Funding &amp; Tender Opportunities</a:t>
            </a:r>
            <a:endParaRPr lang="en-GB" altLang="en-US" sz="3000" b="1" i="0" dirty="0" smtClean="0">
              <a:solidFill>
                <a:srgbClr val="002060"/>
              </a:solidFill>
            </a:endParaRPr>
          </a:p>
        </p:txBody>
      </p:sp>
      <p:sp>
        <p:nvSpPr>
          <p:cNvPr id="5" name="Title 1"/>
          <p:cNvSpPr>
            <a:spLocks noGrp="1"/>
          </p:cNvSpPr>
          <p:nvPr>
            <p:ph type="title"/>
          </p:nvPr>
        </p:nvSpPr>
        <p:spPr>
          <a:xfrm>
            <a:off x="1147162" y="543697"/>
            <a:ext cx="10416187" cy="730594"/>
          </a:xfrm>
        </p:spPr>
        <p:txBody>
          <a:bodyPr/>
          <a:lstStyle/>
          <a:p>
            <a:r>
              <a:rPr lang="en-GB" altLang="en-US" dirty="0" smtClean="0"/>
              <a:t>Action grants</a:t>
            </a:r>
          </a:p>
        </p:txBody>
      </p:sp>
    </p:spTree>
    <p:extLst>
      <p:ext uri="{BB962C8B-B14F-4D97-AF65-F5344CB8AC3E}">
        <p14:creationId xmlns:p14="http://schemas.microsoft.com/office/powerpoint/2010/main" val="35914200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How to apply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1281769"/>
              </p:ext>
            </p:extLst>
          </p:nvPr>
        </p:nvGraphicFramePr>
        <p:xfrm>
          <a:off x="0" y="1672388"/>
          <a:ext cx="11991814" cy="4344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6312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420" y="968037"/>
            <a:ext cx="11529580" cy="5889963"/>
          </a:xfrm>
        </p:spPr>
        <p:txBody>
          <a:bodyPr/>
          <a:lstStyle/>
          <a:p>
            <a:pPr>
              <a:buClr>
                <a:schemeClr val="accent6">
                  <a:lumMod val="60000"/>
                  <a:lumOff val="40000"/>
                </a:schemeClr>
              </a:buClr>
              <a:defRPr/>
            </a:pPr>
            <a:r>
              <a:rPr lang="en-GB" sz="2000" b="1" dirty="0">
                <a:solidFill>
                  <a:srgbClr val="002060"/>
                </a:solidFill>
              </a:rPr>
              <a:t>Part A </a:t>
            </a:r>
            <a:r>
              <a:rPr lang="en-GB" sz="2000" dirty="0">
                <a:solidFill>
                  <a:srgbClr val="002060"/>
                </a:solidFill>
              </a:rPr>
              <a:t>– online form</a:t>
            </a:r>
          </a:p>
          <a:p>
            <a:pPr lvl="1">
              <a:buClr>
                <a:schemeClr val="accent6">
                  <a:lumMod val="60000"/>
                  <a:lumOff val="40000"/>
                </a:schemeClr>
              </a:buClr>
              <a:buFont typeface="Courier New" panose="02070309020205020404" pitchFamily="49" charset="0"/>
              <a:buChar char="o"/>
              <a:defRPr/>
            </a:pPr>
            <a:r>
              <a:rPr lang="en-GB" altLang="en-US" dirty="0">
                <a:solidFill>
                  <a:srgbClr val="002060"/>
                </a:solidFill>
              </a:rPr>
              <a:t>General </a:t>
            </a:r>
            <a:r>
              <a:rPr lang="en-GB" altLang="en-US" dirty="0" smtClean="0">
                <a:solidFill>
                  <a:srgbClr val="002060"/>
                </a:solidFill>
              </a:rPr>
              <a:t>Information, participants </a:t>
            </a:r>
            <a:r>
              <a:rPr lang="en-GB" altLang="en-US" dirty="0">
                <a:solidFill>
                  <a:srgbClr val="002060"/>
                </a:solidFill>
              </a:rPr>
              <a:t>and </a:t>
            </a:r>
            <a:r>
              <a:rPr lang="en-GB" altLang="en-US" dirty="0" smtClean="0">
                <a:solidFill>
                  <a:srgbClr val="002060"/>
                </a:solidFill>
              </a:rPr>
              <a:t>contacts, budget </a:t>
            </a:r>
            <a:endParaRPr lang="en-GB" altLang="en-US" dirty="0">
              <a:solidFill>
                <a:srgbClr val="002060"/>
              </a:solidFill>
            </a:endParaRPr>
          </a:p>
          <a:p>
            <a:pPr>
              <a:buClr>
                <a:schemeClr val="accent6">
                  <a:lumMod val="60000"/>
                  <a:lumOff val="40000"/>
                </a:schemeClr>
              </a:buClr>
              <a:defRPr/>
            </a:pPr>
            <a:r>
              <a:rPr lang="en-GB" sz="2000" b="1" dirty="0">
                <a:solidFill>
                  <a:srgbClr val="002060"/>
                </a:solidFill>
              </a:rPr>
              <a:t>Part B </a:t>
            </a:r>
            <a:r>
              <a:rPr lang="en-GB" sz="2000" dirty="0">
                <a:solidFill>
                  <a:srgbClr val="002060"/>
                </a:solidFill>
              </a:rPr>
              <a:t>– </a:t>
            </a:r>
            <a:r>
              <a:rPr lang="en-GB" sz="2000" dirty="0" smtClean="0">
                <a:solidFill>
                  <a:srgbClr val="002060"/>
                </a:solidFill>
              </a:rPr>
              <a:t>document (</a:t>
            </a:r>
            <a:r>
              <a:rPr lang="en-GB" sz="2000" dirty="0">
                <a:solidFill>
                  <a:srgbClr val="0070C0"/>
                </a:solidFill>
              </a:rPr>
              <a:t>max. 45 pages</a:t>
            </a:r>
            <a:r>
              <a:rPr lang="en-GB" sz="2000" dirty="0">
                <a:solidFill>
                  <a:srgbClr val="002060"/>
                </a:solidFill>
              </a:rPr>
              <a:t>)</a:t>
            </a:r>
          </a:p>
          <a:p>
            <a:pPr lvl="1">
              <a:buClr>
                <a:schemeClr val="accent6">
                  <a:lumMod val="60000"/>
                  <a:lumOff val="40000"/>
                </a:schemeClr>
              </a:buClr>
              <a:buFont typeface="Courier New" panose="02070309020205020404" pitchFamily="49" charset="0"/>
              <a:buChar char="o"/>
              <a:defRPr/>
            </a:pPr>
            <a:r>
              <a:rPr lang="en-GB" dirty="0" smtClean="0">
                <a:solidFill>
                  <a:srgbClr val="002060"/>
                </a:solidFill>
              </a:rPr>
              <a:t>Description </a:t>
            </a:r>
            <a:r>
              <a:rPr lang="en-GB" dirty="0">
                <a:solidFill>
                  <a:srgbClr val="002060"/>
                </a:solidFill>
              </a:rPr>
              <a:t>of the project and applicant </a:t>
            </a:r>
            <a:r>
              <a:rPr lang="en-GB" dirty="0" smtClean="0">
                <a:solidFill>
                  <a:srgbClr val="002060"/>
                </a:solidFill>
              </a:rPr>
              <a:t>organisation, work </a:t>
            </a:r>
            <a:r>
              <a:rPr lang="en-GB" dirty="0">
                <a:solidFill>
                  <a:srgbClr val="002060"/>
                </a:solidFill>
              </a:rPr>
              <a:t>packages and activities</a:t>
            </a:r>
          </a:p>
          <a:p>
            <a:pPr>
              <a:buClr>
                <a:schemeClr val="accent6">
                  <a:lumMod val="60000"/>
                  <a:lumOff val="40000"/>
                </a:schemeClr>
              </a:buClr>
              <a:defRPr/>
            </a:pPr>
            <a:r>
              <a:rPr lang="en-US" sz="2000" b="1" dirty="0">
                <a:solidFill>
                  <a:srgbClr val="002060"/>
                </a:solidFill>
              </a:rPr>
              <a:t>Part C </a:t>
            </a:r>
            <a:r>
              <a:rPr lang="en-US" sz="2000" dirty="0" smtClean="0">
                <a:solidFill>
                  <a:srgbClr val="002060"/>
                </a:solidFill>
              </a:rPr>
              <a:t>– online form</a:t>
            </a:r>
          </a:p>
          <a:p>
            <a:pPr lvl="1">
              <a:buClr>
                <a:schemeClr val="accent6">
                  <a:lumMod val="60000"/>
                  <a:lumOff val="40000"/>
                </a:schemeClr>
              </a:buClr>
              <a:buFont typeface="Courier New" panose="02070309020205020404" pitchFamily="49" charset="0"/>
              <a:buChar char="o"/>
              <a:defRPr/>
            </a:pPr>
            <a:r>
              <a:rPr lang="en-US" dirty="0">
                <a:solidFill>
                  <a:srgbClr val="002060"/>
                </a:solidFill>
              </a:rPr>
              <a:t>Data and </a:t>
            </a:r>
            <a:r>
              <a:rPr lang="en-US" dirty="0" smtClean="0">
                <a:solidFill>
                  <a:srgbClr val="002060"/>
                </a:solidFill>
              </a:rPr>
              <a:t>indicators (number of participants, disaggregated by sex)</a:t>
            </a:r>
            <a:endParaRPr lang="en-US" dirty="0">
              <a:solidFill>
                <a:srgbClr val="002060"/>
              </a:solidFill>
            </a:endParaRPr>
          </a:p>
          <a:p>
            <a:pPr>
              <a:buClr>
                <a:schemeClr val="accent6">
                  <a:lumMod val="60000"/>
                  <a:lumOff val="40000"/>
                </a:schemeClr>
              </a:buClr>
              <a:defRPr/>
            </a:pPr>
            <a:r>
              <a:rPr lang="en-GB" sz="2000" dirty="0" smtClean="0">
                <a:solidFill>
                  <a:srgbClr val="002060"/>
                </a:solidFill>
              </a:rPr>
              <a:t>Annex </a:t>
            </a:r>
            <a:r>
              <a:rPr lang="en-GB" sz="2000" dirty="0">
                <a:solidFill>
                  <a:srgbClr val="002060"/>
                </a:solidFill>
              </a:rPr>
              <a:t>1 – CVs key staff applicant and partners (</a:t>
            </a:r>
            <a:r>
              <a:rPr lang="en-GB" sz="2000" dirty="0">
                <a:solidFill>
                  <a:srgbClr val="0070C0"/>
                </a:solidFill>
              </a:rPr>
              <a:t>max. 100 pages</a:t>
            </a:r>
            <a:r>
              <a:rPr lang="en-GB" sz="2000" dirty="0">
                <a:solidFill>
                  <a:srgbClr val="002060"/>
                </a:solidFill>
              </a:rPr>
              <a:t>)</a:t>
            </a:r>
          </a:p>
          <a:p>
            <a:pPr>
              <a:buClr>
                <a:schemeClr val="accent6">
                  <a:lumMod val="60000"/>
                  <a:lumOff val="40000"/>
                </a:schemeClr>
              </a:buClr>
              <a:defRPr/>
            </a:pPr>
            <a:r>
              <a:rPr lang="en-GB" sz="2000" dirty="0">
                <a:solidFill>
                  <a:srgbClr val="002060"/>
                </a:solidFill>
              </a:rPr>
              <a:t>Annex 2 – Annual Activity </a:t>
            </a:r>
            <a:r>
              <a:rPr lang="en-GB" sz="2000" dirty="0" smtClean="0">
                <a:solidFill>
                  <a:srgbClr val="002060"/>
                </a:solidFill>
              </a:rPr>
              <a:t>Report coordinator</a:t>
            </a:r>
            <a:endParaRPr lang="en-GB" sz="2000" dirty="0">
              <a:solidFill>
                <a:srgbClr val="002060"/>
              </a:solidFill>
            </a:endParaRPr>
          </a:p>
          <a:p>
            <a:pPr>
              <a:buClr>
                <a:schemeClr val="accent6">
                  <a:lumMod val="60000"/>
                  <a:lumOff val="40000"/>
                </a:schemeClr>
              </a:buClr>
              <a:defRPr/>
            </a:pPr>
            <a:r>
              <a:rPr lang="en-GB" sz="2000" dirty="0">
                <a:solidFill>
                  <a:srgbClr val="002060"/>
                </a:solidFill>
              </a:rPr>
              <a:t>Annex 3 </a:t>
            </a:r>
            <a:r>
              <a:rPr lang="en-GB" sz="2000" dirty="0" smtClean="0">
                <a:solidFill>
                  <a:srgbClr val="002060"/>
                </a:solidFill>
              </a:rPr>
              <a:t>– </a:t>
            </a:r>
            <a:r>
              <a:rPr lang="en-US" sz="2000" dirty="0">
                <a:solidFill>
                  <a:srgbClr val="002060"/>
                </a:solidFill>
              </a:rPr>
              <a:t>L</a:t>
            </a:r>
            <a:r>
              <a:rPr lang="en-US" sz="2000" dirty="0" smtClean="0">
                <a:solidFill>
                  <a:srgbClr val="002060"/>
                </a:solidFill>
              </a:rPr>
              <a:t>ist </a:t>
            </a:r>
            <a:r>
              <a:rPr lang="en-US" sz="2000" dirty="0">
                <a:solidFill>
                  <a:srgbClr val="002060"/>
                </a:solidFill>
              </a:rPr>
              <a:t>of </a:t>
            </a:r>
            <a:r>
              <a:rPr lang="en-US" sz="2000" dirty="0" smtClean="0">
                <a:solidFill>
                  <a:srgbClr val="002060"/>
                </a:solidFill>
              </a:rPr>
              <a:t>key previous EU projects </a:t>
            </a:r>
            <a:r>
              <a:rPr lang="en-US" sz="2000" dirty="0">
                <a:solidFill>
                  <a:srgbClr val="002060"/>
                </a:solidFill>
              </a:rPr>
              <a:t>of the </a:t>
            </a:r>
            <a:r>
              <a:rPr lang="en-US" sz="2000" dirty="0" smtClean="0">
                <a:solidFill>
                  <a:srgbClr val="002060"/>
                </a:solidFill>
              </a:rPr>
              <a:t>coordinator for </a:t>
            </a:r>
            <a:r>
              <a:rPr lang="en-US" sz="2000" dirty="0">
                <a:solidFill>
                  <a:srgbClr val="002060"/>
                </a:solidFill>
              </a:rPr>
              <a:t>the last 4 </a:t>
            </a:r>
            <a:r>
              <a:rPr lang="en-US" sz="2000" dirty="0" smtClean="0">
                <a:solidFill>
                  <a:srgbClr val="002060"/>
                </a:solidFill>
              </a:rPr>
              <a:t>years</a:t>
            </a:r>
            <a:endParaRPr lang="en-GB" sz="2000" dirty="0">
              <a:solidFill>
                <a:srgbClr val="002060"/>
              </a:solidFill>
            </a:endParaRPr>
          </a:p>
          <a:p>
            <a:pPr>
              <a:buClr>
                <a:schemeClr val="accent6">
                  <a:lumMod val="60000"/>
                  <a:lumOff val="40000"/>
                </a:schemeClr>
              </a:buClr>
              <a:defRPr/>
            </a:pPr>
            <a:r>
              <a:rPr lang="en-GB" sz="2000" dirty="0" smtClean="0">
                <a:solidFill>
                  <a:srgbClr val="002060"/>
                </a:solidFill>
              </a:rPr>
              <a:t>Annex </a:t>
            </a:r>
            <a:r>
              <a:rPr lang="en-GB" sz="2000" dirty="0">
                <a:solidFill>
                  <a:srgbClr val="002060"/>
                </a:solidFill>
              </a:rPr>
              <a:t>4 – Child protection policy (if contact with children)</a:t>
            </a:r>
          </a:p>
          <a:p>
            <a:pPr>
              <a:buClr>
                <a:schemeClr val="accent6">
                  <a:lumMod val="60000"/>
                  <a:lumOff val="40000"/>
                </a:schemeClr>
              </a:buClr>
              <a:defRPr/>
            </a:pPr>
            <a:r>
              <a:rPr lang="en-GB" sz="2000" dirty="0">
                <a:solidFill>
                  <a:srgbClr val="002060"/>
                </a:solidFill>
              </a:rPr>
              <a:t>Annex 5 – Letters of support (optional)</a:t>
            </a:r>
          </a:p>
        </p:txBody>
      </p:sp>
      <p:sp>
        <p:nvSpPr>
          <p:cNvPr id="2" name="Title 1"/>
          <p:cNvSpPr>
            <a:spLocks noGrp="1"/>
          </p:cNvSpPr>
          <p:nvPr>
            <p:ph type="title"/>
          </p:nvPr>
        </p:nvSpPr>
        <p:spPr>
          <a:xfrm>
            <a:off x="970722" y="0"/>
            <a:ext cx="10515600" cy="782357"/>
          </a:xfrm>
        </p:spPr>
        <p:txBody>
          <a:bodyPr/>
          <a:lstStyle/>
          <a:p>
            <a:r>
              <a:rPr lang="en-GB" dirty="0" smtClean="0"/>
              <a:t>Proposal structure</a:t>
            </a:r>
            <a:endParaRPr lang="en-GB" dirty="0"/>
          </a:p>
        </p:txBody>
      </p:sp>
    </p:spTree>
    <p:extLst>
      <p:ext uri="{BB962C8B-B14F-4D97-AF65-F5344CB8AC3E}">
        <p14:creationId xmlns:p14="http://schemas.microsoft.com/office/powerpoint/2010/main" val="3983771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30" y="627142"/>
            <a:ext cx="11462230" cy="5727938"/>
          </a:xfrm>
          <a:ln>
            <a:solidFill>
              <a:srgbClr val="2D5EC1"/>
            </a:solidFill>
          </a:ln>
        </p:spPr>
        <p:txBody>
          <a:bodyPr/>
          <a:lstStyle/>
          <a:p>
            <a:pPr marL="0" indent="0">
              <a:buClr>
                <a:schemeClr val="accent6">
                  <a:lumMod val="60000"/>
                  <a:lumOff val="40000"/>
                </a:schemeClr>
              </a:buClr>
              <a:buNone/>
              <a:defRPr/>
            </a:pPr>
            <a:r>
              <a:rPr lang="fr-BE" altLang="en-US" sz="3200" b="1" dirty="0">
                <a:solidFill>
                  <a:srgbClr val="002060"/>
                </a:solidFill>
              </a:rPr>
              <a:t>Part B</a:t>
            </a:r>
          </a:p>
          <a:p>
            <a:pPr marL="0" indent="0">
              <a:spcBef>
                <a:spcPts val="600"/>
              </a:spcBef>
              <a:spcAft>
                <a:spcPts val="600"/>
              </a:spcAft>
              <a:buClr>
                <a:schemeClr val="accent6">
                  <a:lumMod val="60000"/>
                  <a:lumOff val="40000"/>
                </a:schemeClr>
              </a:buClr>
              <a:buNone/>
              <a:defRPr/>
            </a:pPr>
            <a:r>
              <a:rPr lang="en-GB" sz="3000" b="1" dirty="0" smtClean="0">
                <a:solidFill>
                  <a:srgbClr val="002060"/>
                </a:solidFill>
              </a:rPr>
              <a:t>Project </a:t>
            </a:r>
            <a:r>
              <a:rPr lang="en-GB" sz="3000" b="1" dirty="0">
                <a:solidFill>
                  <a:srgbClr val="002060"/>
                </a:solidFill>
              </a:rPr>
              <a:t>summary</a:t>
            </a:r>
          </a:p>
          <a:p>
            <a:pPr>
              <a:spcBef>
                <a:spcPts val="600"/>
              </a:spcBef>
              <a:spcAft>
                <a:spcPts val="600"/>
              </a:spcAft>
              <a:buClr>
                <a:schemeClr val="accent6">
                  <a:lumMod val="60000"/>
                  <a:lumOff val="40000"/>
                </a:schemeClr>
              </a:buClr>
              <a:buFont typeface="+mj-lt"/>
              <a:buAutoNum type="arabicPeriod"/>
              <a:defRPr/>
            </a:pPr>
            <a:r>
              <a:rPr lang="en-GB" sz="3000" b="1" dirty="0" smtClean="0">
                <a:solidFill>
                  <a:srgbClr val="002060"/>
                </a:solidFill>
              </a:rPr>
              <a:t> Relevance</a:t>
            </a:r>
            <a:r>
              <a:rPr lang="en-GB" sz="3000" dirty="0" smtClean="0">
                <a:solidFill>
                  <a:srgbClr val="002060"/>
                </a:solidFill>
              </a:rPr>
              <a:t>: objectives, </a:t>
            </a:r>
            <a:r>
              <a:rPr lang="en-GB" sz="3000" dirty="0">
                <a:solidFill>
                  <a:srgbClr val="002060"/>
                </a:solidFill>
              </a:rPr>
              <a:t>needs </a:t>
            </a:r>
            <a:r>
              <a:rPr lang="en-GB" sz="3000" dirty="0" smtClean="0">
                <a:solidFill>
                  <a:srgbClr val="002060"/>
                </a:solidFill>
              </a:rPr>
              <a:t>analysis </a:t>
            </a:r>
            <a:r>
              <a:rPr lang="en-GB" sz="3000" dirty="0">
                <a:solidFill>
                  <a:srgbClr val="002060"/>
                </a:solidFill>
              </a:rPr>
              <a:t>and </a:t>
            </a:r>
            <a:r>
              <a:rPr lang="en-GB" sz="3000" dirty="0" smtClean="0">
                <a:solidFill>
                  <a:srgbClr val="002060"/>
                </a:solidFill>
              </a:rPr>
              <a:t>EU added value</a:t>
            </a:r>
            <a:endParaRPr lang="en-GB" sz="3000" dirty="0">
              <a:solidFill>
                <a:srgbClr val="002060"/>
              </a:solidFill>
            </a:endParaRPr>
          </a:p>
          <a:p>
            <a:pPr>
              <a:spcBef>
                <a:spcPts val="600"/>
              </a:spcBef>
              <a:spcAft>
                <a:spcPts val="600"/>
              </a:spcAft>
              <a:buClr>
                <a:schemeClr val="accent6">
                  <a:lumMod val="60000"/>
                  <a:lumOff val="40000"/>
                </a:schemeClr>
              </a:buClr>
              <a:buFont typeface="+mj-lt"/>
              <a:buAutoNum type="arabicPeriod"/>
              <a:defRPr/>
            </a:pPr>
            <a:r>
              <a:rPr lang="en-GB" sz="3000" b="1" dirty="0" smtClean="0">
                <a:solidFill>
                  <a:srgbClr val="002060"/>
                </a:solidFill>
              </a:rPr>
              <a:t> Quality</a:t>
            </a:r>
            <a:r>
              <a:rPr lang="en-GB" sz="3000" dirty="0" smtClean="0">
                <a:solidFill>
                  <a:srgbClr val="002060"/>
                </a:solidFill>
              </a:rPr>
              <a:t>: methodology, consortium, staff, management</a:t>
            </a:r>
            <a:r>
              <a:rPr lang="en-GB" sz="3000" dirty="0">
                <a:solidFill>
                  <a:srgbClr val="002060"/>
                </a:solidFill>
              </a:rPr>
              <a:t>, monitoring and </a:t>
            </a:r>
            <a:r>
              <a:rPr lang="en-GB" sz="3000" dirty="0" smtClean="0">
                <a:solidFill>
                  <a:srgbClr val="002060"/>
                </a:solidFill>
              </a:rPr>
              <a:t>evaluation, </a:t>
            </a:r>
            <a:r>
              <a:rPr lang="en-GB" sz="3000" dirty="0">
                <a:solidFill>
                  <a:srgbClr val="002060"/>
                </a:solidFill>
              </a:rPr>
              <a:t>cost-effectiveness</a:t>
            </a:r>
            <a:r>
              <a:rPr lang="en-GB" sz="3000" dirty="0" smtClean="0">
                <a:solidFill>
                  <a:srgbClr val="002060"/>
                </a:solidFill>
              </a:rPr>
              <a:t>, risks, </a:t>
            </a:r>
            <a:r>
              <a:rPr lang="it-IT" sz="3000" dirty="0" smtClean="0">
                <a:solidFill>
                  <a:srgbClr val="002060"/>
                </a:solidFill>
              </a:rPr>
              <a:t>work </a:t>
            </a:r>
            <a:r>
              <a:rPr lang="it-IT" sz="3000" dirty="0" err="1">
                <a:solidFill>
                  <a:srgbClr val="002060"/>
                </a:solidFill>
              </a:rPr>
              <a:t>packages</a:t>
            </a:r>
            <a:r>
              <a:rPr lang="it-IT" sz="3000" dirty="0">
                <a:solidFill>
                  <a:srgbClr val="002060"/>
                </a:solidFill>
              </a:rPr>
              <a:t> and </a:t>
            </a:r>
            <a:r>
              <a:rPr lang="it-IT" sz="3000" dirty="0" err="1">
                <a:solidFill>
                  <a:srgbClr val="002060"/>
                </a:solidFill>
              </a:rPr>
              <a:t>activities</a:t>
            </a:r>
            <a:r>
              <a:rPr lang="it-IT" sz="3000" dirty="0">
                <a:solidFill>
                  <a:srgbClr val="002060"/>
                </a:solidFill>
              </a:rPr>
              <a:t>, </a:t>
            </a:r>
            <a:r>
              <a:rPr lang="it-IT" sz="3000" dirty="0" err="1">
                <a:solidFill>
                  <a:srgbClr val="002060"/>
                </a:solidFill>
              </a:rPr>
              <a:t>timetable</a:t>
            </a:r>
            <a:r>
              <a:rPr lang="it-IT" sz="3000" dirty="0">
                <a:solidFill>
                  <a:srgbClr val="002060"/>
                </a:solidFill>
              </a:rPr>
              <a:t>, </a:t>
            </a:r>
            <a:r>
              <a:rPr lang="it-IT" sz="3000" dirty="0" err="1">
                <a:solidFill>
                  <a:srgbClr val="002060"/>
                </a:solidFill>
              </a:rPr>
              <a:t>subcontract</a:t>
            </a:r>
            <a:endParaRPr lang="en-GB" sz="3000" dirty="0">
              <a:solidFill>
                <a:srgbClr val="002060"/>
              </a:solidFill>
            </a:endParaRPr>
          </a:p>
          <a:p>
            <a:pPr>
              <a:spcBef>
                <a:spcPts val="600"/>
              </a:spcBef>
              <a:spcAft>
                <a:spcPts val="600"/>
              </a:spcAft>
              <a:buClr>
                <a:schemeClr val="accent6">
                  <a:lumMod val="60000"/>
                  <a:lumOff val="40000"/>
                </a:schemeClr>
              </a:buClr>
              <a:buFont typeface="+mj-lt"/>
              <a:buAutoNum type="arabicPeriod"/>
              <a:defRPr/>
            </a:pPr>
            <a:r>
              <a:rPr lang="en-GB" sz="3000" b="1" dirty="0" smtClean="0">
                <a:solidFill>
                  <a:srgbClr val="002060"/>
                </a:solidFill>
              </a:rPr>
              <a:t> Impact</a:t>
            </a:r>
            <a:r>
              <a:rPr lang="en-GB" sz="3000" dirty="0" smtClean="0">
                <a:solidFill>
                  <a:srgbClr val="002060"/>
                </a:solidFill>
              </a:rPr>
              <a:t>: i</a:t>
            </a:r>
            <a:r>
              <a:rPr lang="it-IT" sz="3000" dirty="0" err="1" smtClean="0">
                <a:solidFill>
                  <a:srgbClr val="002060"/>
                </a:solidFill>
              </a:rPr>
              <a:t>mpact</a:t>
            </a:r>
            <a:r>
              <a:rPr lang="it-IT" sz="3000" dirty="0" smtClean="0">
                <a:solidFill>
                  <a:srgbClr val="002060"/>
                </a:solidFill>
              </a:rPr>
              <a:t>, </a:t>
            </a:r>
            <a:r>
              <a:rPr lang="it-IT" sz="3000" dirty="0" err="1" smtClean="0">
                <a:solidFill>
                  <a:srgbClr val="002060"/>
                </a:solidFill>
              </a:rPr>
              <a:t>communication</a:t>
            </a:r>
            <a:r>
              <a:rPr lang="it-IT" sz="3000" dirty="0" smtClean="0">
                <a:solidFill>
                  <a:srgbClr val="002060"/>
                </a:solidFill>
              </a:rPr>
              <a:t>, </a:t>
            </a:r>
            <a:r>
              <a:rPr lang="it-IT" sz="3000" dirty="0" err="1" smtClean="0">
                <a:solidFill>
                  <a:srgbClr val="002060"/>
                </a:solidFill>
              </a:rPr>
              <a:t>sustainability</a:t>
            </a:r>
            <a:endParaRPr lang="en-GB" sz="3000" dirty="0">
              <a:solidFill>
                <a:srgbClr val="002060"/>
              </a:solidFill>
            </a:endParaRPr>
          </a:p>
          <a:p>
            <a:pPr>
              <a:spcBef>
                <a:spcPts val="600"/>
              </a:spcBef>
              <a:spcAft>
                <a:spcPts val="600"/>
              </a:spcAft>
              <a:buClr>
                <a:schemeClr val="accent6">
                  <a:lumMod val="60000"/>
                  <a:lumOff val="40000"/>
                </a:schemeClr>
              </a:buClr>
              <a:buFont typeface="+mj-lt"/>
              <a:buAutoNum type="arabicPeriod"/>
              <a:defRPr/>
            </a:pPr>
            <a:r>
              <a:rPr lang="en-GB" sz="3000" b="1" dirty="0" smtClean="0">
                <a:solidFill>
                  <a:srgbClr val="002060"/>
                </a:solidFill>
              </a:rPr>
              <a:t> Other</a:t>
            </a:r>
            <a:r>
              <a:rPr lang="en-GB" sz="3000" dirty="0" smtClean="0">
                <a:solidFill>
                  <a:srgbClr val="002060"/>
                </a:solidFill>
              </a:rPr>
              <a:t>: Ethics </a:t>
            </a:r>
            <a:r>
              <a:rPr lang="en-GB" sz="3000" dirty="0">
                <a:solidFill>
                  <a:srgbClr val="002060"/>
                </a:solidFill>
              </a:rPr>
              <a:t>and EU values</a:t>
            </a:r>
          </a:p>
          <a:p>
            <a:pPr>
              <a:spcBef>
                <a:spcPts val="600"/>
              </a:spcBef>
              <a:spcAft>
                <a:spcPts val="600"/>
              </a:spcAft>
              <a:buClr>
                <a:schemeClr val="accent6">
                  <a:lumMod val="60000"/>
                  <a:lumOff val="40000"/>
                </a:schemeClr>
              </a:buClr>
              <a:buFont typeface="+mj-lt"/>
              <a:buAutoNum type="arabicPeriod"/>
              <a:defRPr/>
            </a:pPr>
            <a:r>
              <a:rPr lang="it-IT" sz="3000" b="1" dirty="0" smtClean="0">
                <a:solidFill>
                  <a:srgbClr val="002060"/>
                </a:solidFill>
              </a:rPr>
              <a:t> </a:t>
            </a:r>
            <a:r>
              <a:rPr lang="it-IT" sz="3000" b="1" dirty="0" err="1" smtClean="0">
                <a:solidFill>
                  <a:srgbClr val="002060"/>
                </a:solidFill>
              </a:rPr>
              <a:t>Declarations</a:t>
            </a:r>
            <a:endParaRPr lang="en-GB" sz="3000" b="1" dirty="0">
              <a:solidFill>
                <a:srgbClr val="002060"/>
              </a:solidFill>
            </a:endParaRPr>
          </a:p>
        </p:txBody>
      </p:sp>
    </p:spTree>
    <p:extLst>
      <p:ext uri="{BB962C8B-B14F-4D97-AF65-F5344CB8AC3E}">
        <p14:creationId xmlns:p14="http://schemas.microsoft.com/office/powerpoint/2010/main" val="30259217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30" y="627142"/>
            <a:ext cx="11462230" cy="5727938"/>
          </a:xfrm>
          <a:ln>
            <a:solidFill>
              <a:srgbClr val="2D5EC1"/>
            </a:solidFill>
          </a:ln>
        </p:spPr>
        <p:txBody>
          <a:bodyPr/>
          <a:lstStyle/>
          <a:p>
            <a:pPr marL="0" indent="0">
              <a:buClr>
                <a:schemeClr val="accent6">
                  <a:lumMod val="60000"/>
                  <a:lumOff val="40000"/>
                </a:schemeClr>
              </a:buClr>
              <a:buNone/>
              <a:defRPr/>
            </a:pPr>
            <a:r>
              <a:rPr lang="fr-BE" altLang="en-US" sz="3200" b="1" dirty="0" err="1" smtClean="0">
                <a:solidFill>
                  <a:srgbClr val="002060"/>
                </a:solidFill>
              </a:rPr>
              <a:t>Particular</a:t>
            </a:r>
            <a:r>
              <a:rPr lang="fr-BE" altLang="en-US" sz="3200" b="1" dirty="0" smtClean="0">
                <a:solidFill>
                  <a:srgbClr val="002060"/>
                </a:solidFill>
              </a:rPr>
              <a:t> points of attention</a:t>
            </a:r>
            <a:endParaRPr lang="fr-BE" altLang="en-US" sz="3200" b="1" dirty="0">
              <a:solidFill>
                <a:srgbClr val="002060"/>
              </a:solidFill>
            </a:endParaRPr>
          </a:p>
          <a:p>
            <a:pPr marL="514350" indent="-514350">
              <a:spcBef>
                <a:spcPts val="600"/>
              </a:spcBef>
              <a:spcAft>
                <a:spcPts val="600"/>
              </a:spcAft>
              <a:buClr>
                <a:schemeClr val="accent6">
                  <a:lumMod val="60000"/>
                  <a:lumOff val="40000"/>
                </a:schemeClr>
              </a:buClr>
              <a:buAutoNum type="arabicPeriod"/>
              <a:defRPr/>
            </a:pPr>
            <a:r>
              <a:rPr lang="fr-BE" sz="3000" b="1" dirty="0" err="1" smtClean="0">
                <a:solidFill>
                  <a:srgbClr val="002060"/>
                </a:solidFill>
              </a:rPr>
              <a:t>Gender</a:t>
            </a:r>
            <a:r>
              <a:rPr lang="fr-BE" sz="3000" b="1" dirty="0" smtClean="0">
                <a:solidFill>
                  <a:srgbClr val="002060"/>
                </a:solidFill>
              </a:rPr>
              <a:t> </a:t>
            </a:r>
            <a:r>
              <a:rPr lang="fr-BE" sz="3000" b="1" dirty="0" err="1" smtClean="0">
                <a:solidFill>
                  <a:srgbClr val="002060"/>
                </a:solidFill>
              </a:rPr>
              <a:t>equality</a:t>
            </a:r>
            <a:r>
              <a:rPr lang="fr-BE" sz="3000" b="1" dirty="0">
                <a:solidFill>
                  <a:srgbClr val="002060"/>
                </a:solidFill>
              </a:rPr>
              <a:t> </a:t>
            </a:r>
            <a:r>
              <a:rPr lang="fr-BE" sz="3000" b="1" dirty="0" smtClean="0">
                <a:solidFill>
                  <a:srgbClr val="002060"/>
                </a:solidFill>
              </a:rPr>
              <a:t>perspective</a:t>
            </a:r>
          </a:p>
          <a:p>
            <a:pPr marL="0" indent="0">
              <a:spcBef>
                <a:spcPts val="600"/>
              </a:spcBef>
              <a:spcAft>
                <a:spcPts val="0"/>
              </a:spcAft>
              <a:buClr>
                <a:schemeClr val="accent6">
                  <a:lumMod val="60000"/>
                  <a:lumOff val="40000"/>
                </a:schemeClr>
              </a:buClr>
              <a:buNone/>
              <a:defRPr/>
            </a:pPr>
            <a:r>
              <a:rPr lang="fr-BE" sz="3000" b="1" dirty="0" smtClean="0">
                <a:solidFill>
                  <a:srgbClr val="002060"/>
                </a:solidFill>
              </a:rPr>
              <a:t>	</a:t>
            </a:r>
            <a:r>
              <a:rPr lang="en-GB" sz="3200" i="1" dirty="0" smtClean="0"/>
              <a:t>-</a:t>
            </a:r>
            <a:r>
              <a:rPr lang="fr-BE" sz="3000" b="1" dirty="0" smtClean="0">
                <a:solidFill>
                  <a:srgbClr val="002060"/>
                </a:solidFill>
              </a:rPr>
              <a:t> </a:t>
            </a:r>
            <a:r>
              <a:rPr lang="en-GB" i="1" dirty="0" smtClean="0"/>
              <a:t>needs </a:t>
            </a:r>
            <a:r>
              <a:rPr lang="en-GB" i="1" dirty="0"/>
              <a:t>assessment </a:t>
            </a:r>
            <a:endParaRPr lang="en-GB" i="1" dirty="0" smtClean="0"/>
          </a:p>
          <a:p>
            <a:pPr marL="0" indent="0">
              <a:spcBef>
                <a:spcPts val="600"/>
              </a:spcBef>
              <a:spcAft>
                <a:spcPts val="0"/>
              </a:spcAft>
              <a:buClr>
                <a:schemeClr val="accent6">
                  <a:lumMod val="60000"/>
                  <a:lumOff val="40000"/>
                </a:schemeClr>
              </a:buClr>
              <a:buNone/>
              <a:defRPr/>
            </a:pPr>
            <a:r>
              <a:rPr lang="en-GB" sz="3000" b="1" i="1" dirty="0" smtClean="0">
                <a:solidFill>
                  <a:srgbClr val="002060"/>
                </a:solidFill>
              </a:rPr>
              <a:t>	</a:t>
            </a:r>
            <a:r>
              <a:rPr lang="en-GB" sz="3200" i="1" dirty="0" smtClean="0"/>
              <a:t>-</a:t>
            </a:r>
            <a:r>
              <a:rPr lang="en-GB" sz="3000" b="1" i="1" dirty="0" smtClean="0">
                <a:solidFill>
                  <a:srgbClr val="002060"/>
                </a:solidFill>
              </a:rPr>
              <a:t> </a:t>
            </a:r>
            <a:r>
              <a:rPr lang="en-GB" i="1" dirty="0" smtClean="0"/>
              <a:t>project team</a:t>
            </a:r>
          </a:p>
          <a:p>
            <a:pPr marL="0" indent="0">
              <a:spcBef>
                <a:spcPts val="600"/>
              </a:spcBef>
              <a:spcAft>
                <a:spcPts val="0"/>
              </a:spcAft>
              <a:buClr>
                <a:schemeClr val="accent6">
                  <a:lumMod val="60000"/>
                  <a:lumOff val="40000"/>
                </a:schemeClr>
              </a:buClr>
              <a:buNone/>
              <a:defRPr/>
            </a:pPr>
            <a:r>
              <a:rPr lang="en-GB" i="1" dirty="0" smtClean="0"/>
              <a:t>	</a:t>
            </a:r>
            <a:r>
              <a:rPr lang="en-GB" i="1" smtClean="0"/>
              <a:t>- sub-contractor</a:t>
            </a:r>
            <a:endParaRPr lang="fr-BE" i="1" dirty="0" smtClean="0"/>
          </a:p>
          <a:p>
            <a:pPr marL="0" indent="0">
              <a:spcBef>
                <a:spcPts val="600"/>
              </a:spcBef>
              <a:spcAft>
                <a:spcPts val="0"/>
              </a:spcAft>
              <a:buClr>
                <a:schemeClr val="accent6">
                  <a:lumMod val="60000"/>
                  <a:lumOff val="40000"/>
                </a:schemeClr>
              </a:buClr>
              <a:buNone/>
              <a:defRPr/>
            </a:pPr>
            <a:r>
              <a:rPr lang="en-GB" i="1" dirty="0" smtClean="0"/>
              <a:t>	- monitoring </a:t>
            </a:r>
            <a:r>
              <a:rPr lang="en-GB" i="1" dirty="0"/>
              <a:t>and evaluation </a:t>
            </a:r>
            <a:r>
              <a:rPr lang="en-GB" i="1" dirty="0" smtClean="0"/>
              <a:t>strategy</a:t>
            </a:r>
          </a:p>
          <a:p>
            <a:pPr marL="0" indent="0">
              <a:spcBef>
                <a:spcPts val="600"/>
              </a:spcBef>
              <a:spcAft>
                <a:spcPts val="0"/>
              </a:spcAft>
              <a:buClr>
                <a:schemeClr val="accent6">
                  <a:lumMod val="60000"/>
                  <a:lumOff val="40000"/>
                </a:schemeClr>
              </a:buClr>
              <a:buNone/>
              <a:defRPr/>
            </a:pPr>
            <a:r>
              <a:rPr lang="en-GB" i="1" dirty="0" smtClean="0"/>
              <a:t>	- risk </a:t>
            </a:r>
            <a:r>
              <a:rPr lang="en-GB" i="1" dirty="0"/>
              <a:t>management </a:t>
            </a:r>
            <a:r>
              <a:rPr lang="en-GB" i="1" dirty="0" smtClean="0"/>
              <a:t>strategy</a:t>
            </a:r>
          </a:p>
          <a:p>
            <a:pPr marL="0" indent="0">
              <a:spcBef>
                <a:spcPts val="600"/>
              </a:spcBef>
              <a:spcAft>
                <a:spcPts val="0"/>
              </a:spcAft>
              <a:buClr>
                <a:schemeClr val="accent6">
                  <a:lumMod val="60000"/>
                  <a:lumOff val="40000"/>
                </a:schemeClr>
              </a:buClr>
              <a:buNone/>
              <a:defRPr/>
            </a:pPr>
            <a:r>
              <a:rPr lang="en-GB" i="1" dirty="0" smtClean="0"/>
              <a:t>	- impact</a:t>
            </a:r>
          </a:p>
          <a:p>
            <a:pPr marL="0" indent="0">
              <a:spcBef>
                <a:spcPts val="600"/>
              </a:spcBef>
              <a:spcAft>
                <a:spcPts val="0"/>
              </a:spcAft>
              <a:buClr>
                <a:schemeClr val="accent6">
                  <a:lumMod val="60000"/>
                  <a:lumOff val="40000"/>
                </a:schemeClr>
              </a:buClr>
              <a:buNone/>
              <a:defRPr/>
            </a:pPr>
            <a:r>
              <a:rPr lang="en-GB" i="1" dirty="0"/>
              <a:t>	</a:t>
            </a:r>
            <a:r>
              <a:rPr lang="en-GB" i="1" dirty="0" smtClean="0"/>
              <a:t>- communication and dissemination</a:t>
            </a:r>
          </a:p>
          <a:p>
            <a:pPr marL="0" indent="0">
              <a:spcBef>
                <a:spcPts val="600"/>
              </a:spcBef>
              <a:spcAft>
                <a:spcPts val="0"/>
              </a:spcAft>
              <a:buClr>
                <a:schemeClr val="accent6">
                  <a:lumMod val="60000"/>
                  <a:lumOff val="40000"/>
                </a:schemeClr>
              </a:buClr>
              <a:buNone/>
              <a:defRPr/>
            </a:pPr>
            <a:r>
              <a:rPr lang="en-GB" i="1" dirty="0"/>
              <a:t>	- </a:t>
            </a:r>
            <a:r>
              <a:rPr lang="en-GB" i="1" dirty="0" smtClean="0"/>
              <a:t>Ethics </a:t>
            </a:r>
            <a:r>
              <a:rPr lang="en-GB" i="1" dirty="0"/>
              <a:t>and EU </a:t>
            </a:r>
            <a:r>
              <a:rPr lang="en-GB" i="1" dirty="0" smtClean="0"/>
              <a:t>values</a:t>
            </a:r>
          </a:p>
          <a:p>
            <a:pPr marL="0" indent="0">
              <a:spcBef>
                <a:spcPts val="600"/>
              </a:spcBef>
              <a:spcAft>
                <a:spcPts val="0"/>
              </a:spcAft>
              <a:buClr>
                <a:schemeClr val="accent6">
                  <a:lumMod val="60000"/>
                  <a:lumOff val="40000"/>
                </a:schemeClr>
              </a:buClr>
              <a:buNone/>
              <a:defRPr/>
            </a:pPr>
            <a:r>
              <a:rPr lang="en-GB" i="1" dirty="0" smtClean="0"/>
              <a:t>+ there may be specific requirements depending on the topic</a:t>
            </a:r>
            <a:endParaRPr lang="fr-BE" i="1" dirty="0" smtClean="0"/>
          </a:p>
        </p:txBody>
      </p:sp>
    </p:spTree>
    <p:extLst>
      <p:ext uri="{BB962C8B-B14F-4D97-AF65-F5344CB8AC3E}">
        <p14:creationId xmlns:p14="http://schemas.microsoft.com/office/powerpoint/2010/main" val="6584976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30" y="627142"/>
            <a:ext cx="11462230" cy="5727938"/>
          </a:xfrm>
          <a:ln>
            <a:solidFill>
              <a:srgbClr val="2D5EC1"/>
            </a:solidFill>
          </a:ln>
        </p:spPr>
        <p:txBody>
          <a:bodyPr/>
          <a:lstStyle/>
          <a:p>
            <a:pPr marL="0" indent="0">
              <a:buClr>
                <a:schemeClr val="accent6">
                  <a:lumMod val="60000"/>
                  <a:lumOff val="40000"/>
                </a:schemeClr>
              </a:buClr>
              <a:buNone/>
              <a:defRPr/>
            </a:pPr>
            <a:r>
              <a:rPr lang="fr-BE" altLang="en-US" sz="3200" b="1" dirty="0" err="1" smtClean="0">
                <a:solidFill>
                  <a:srgbClr val="002060"/>
                </a:solidFill>
              </a:rPr>
              <a:t>Particular</a:t>
            </a:r>
            <a:r>
              <a:rPr lang="fr-BE" altLang="en-US" sz="3200" b="1" dirty="0" smtClean="0">
                <a:solidFill>
                  <a:srgbClr val="002060"/>
                </a:solidFill>
              </a:rPr>
              <a:t> points of attention (2)</a:t>
            </a:r>
            <a:endParaRPr lang="fr-BE" altLang="en-US" sz="3200" b="1" dirty="0">
              <a:solidFill>
                <a:srgbClr val="002060"/>
              </a:solidFill>
            </a:endParaRPr>
          </a:p>
          <a:p>
            <a:pPr marL="0" indent="0">
              <a:spcBef>
                <a:spcPts val="600"/>
              </a:spcBef>
              <a:spcAft>
                <a:spcPts val="600"/>
              </a:spcAft>
              <a:buClr>
                <a:schemeClr val="accent6">
                  <a:lumMod val="60000"/>
                  <a:lumOff val="40000"/>
                </a:schemeClr>
              </a:buClr>
              <a:buNone/>
              <a:defRPr/>
            </a:pPr>
            <a:r>
              <a:rPr lang="fr-BE" sz="3000" b="1" dirty="0" smtClean="0">
                <a:solidFill>
                  <a:srgbClr val="002060"/>
                </a:solidFill>
              </a:rPr>
              <a:t>2. </a:t>
            </a:r>
            <a:r>
              <a:rPr lang="fr-BE" sz="3000" b="1" dirty="0" err="1" smtClean="0">
                <a:solidFill>
                  <a:srgbClr val="002060"/>
                </a:solidFill>
              </a:rPr>
              <a:t>Adherence</a:t>
            </a:r>
            <a:r>
              <a:rPr lang="fr-BE" sz="3000" b="1" dirty="0" smtClean="0">
                <a:solidFill>
                  <a:srgbClr val="002060"/>
                </a:solidFill>
              </a:rPr>
              <a:t> to EU values</a:t>
            </a:r>
          </a:p>
          <a:p>
            <a:pPr marL="0" indent="0">
              <a:spcBef>
                <a:spcPts val="600"/>
              </a:spcBef>
              <a:spcAft>
                <a:spcPts val="600"/>
              </a:spcAft>
              <a:buClr>
                <a:schemeClr val="accent6">
                  <a:lumMod val="60000"/>
                  <a:lumOff val="40000"/>
                </a:schemeClr>
              </a:buClr>
              <a:buNone/>
              <a:defRPr/>
            </a:pPr>
            <a:r>
              <a:rPr lang="fr-BE" sz="3000" b="1" dirty="0">
                <a:solidFill>
                  <a:srgbClr val="002060"/>
                </a:solidFill>
              </a:rPr>
              <a:t>	</a:t>
            </a:r>
            <a:r>
              <a:rPr lang="fr-BE" sz="3000" b="1" dirty="0" smtClean="0">
                <a:solidFill>
                  <a:srgbClr val="002060"/>
                </a:solidFill>
              </a:rPr>
              <a:t>- </a:t>
            </a:r>
            <a:r>
              <a:rPr lang="fr-BE" sz="3000" b="1" dirty="0" err="1" smtClean="0">
                <a:solidFill>
                  <a:srgbClr val="002060"/>
                </a:solidFill>
              </a:rPr>
              <a:t>eligibility</a:t>
            </a:r>
            <a:r>
              <a:rPr lang="fr-BE" sz="3000" b="1" dirty="0" smtClean="0">
                <a:solidFill>
                  <a:srgbClr val="002060"/>
                </a:solidFill>
              </a:rPr>
              <a:t> </a:t>
            </a:r>
            <a:r>
              <a:rPr lang="fr-BE" sz="3000" b="1" dirty="0" err="1" smtClean="0">
                <a:solidFill>
                  <a:srgbClr val="002060"/>
                </a:solidFill>
              </a:rPr>
              <a:t>criteria</a:t>
            </a:r>
            <a:r>
              <a:rPr lang="fr-BE" sz="3000" b="1" dirty="0" smtClean="0">
                <a:solidFill>
                  <a:srgbClr val="002060"/>
                </a:solidFill>
              </a:rPr>
              <a:t> </a:t>
            </a:r>
          </a:p>
          <a:p>
            <a:pPr marL="0" indent="0">
              <a:spcBef>
                <a:spcPts val="600"/>
              </a:spcBef>
              <a:spcAft>
                <a:spcPts val="600"/>
              </a:spcAft>
              <a:buClr>
                <a:schemeClr val="accent6">
                  <a:lumMod val="60000"/>
                  <a:lumOff val="40000"/>
                </a:schemeClr>
              </a:buClr>
              <a:buNone/>
              <a:defRPr/>
            </a:pPr>
            <a:r>
              <a:rPr lang="fr-BE" sz="3000" b="1" dirty="0">
                <a:solidFill>
                  <a:srgbClr val="002060"/>
                </a:solidFill>
              </a:rPr>
              <a:t>	</a:t>
            </a:r>
            <a:r>
              <a:rPr lang="fr-BE" sz="3000" b="1" dirty="0" smtClean="0">
                <a:solidFill>
                  <a:srgbClr val="002060"/>
                </a:solidFill>
              </a:rPr>
              <a:t>- </a:t>
            </a:r>
            <a:r>
              <a:rPr lang="en-GB" sz="3000" b="1" dirty="0">
                <a:solidFill>
                  <a:srgbClr val="002060"/>
                </a:solidFill>
              </a:rPr>
              <a:t>Ethics and EU </a:t>
            </a:r>
            <a:r>
              <a:rPr lang="en-GB" sz="3000" b="1" dirty="0" smtClean="0">
                <a:solidFill>
                  <a:srgbClr val="002060"/>
                </a:solidFill>
              </a:rPr>
              <a:t>values (5.1 section of Part B)</a:t>
            </a:r>
          </a:p>
          <a:p>
            <a:pPr marL="0" indent="0">
              <a:spcBef>
                <a:spcPts val="600"/>
              </a:spcBef>
              <a:spcAft>
                <a:spcPts val="600"/>
              </a:spcAft>
              <a:buClr>
                <a:schemeClr val="accent6">
                  <a:lumMod val="60000"/>
                  <a:lumOff val="40000"/>
                </a:schemeClr>
              </a:buClr>
              <a:buNone/>
              <a:defRPr/>
            </a:pPr>
            <a:endParaRPr lang="en-GB" sz="3000" b="1" dirty="0">
              <a:solidFill>
                <a:srgbClr val="002060"/>
              </a:solidFill>
            </a:endParaRPr>
          </a:p>
          <a:p>
            <a:pPr marL="0" indent="0">
              <a:spcBef>
                <a:spcPts val="600"/>
              </a:spcBef>
              <a:spcAft>
                <a:spcPts val="600"/>
              </a:spcAft>
              <a:buClr>
                <a:schemeClr val="accent6">
                  <a:lumMod val="60000"/>
                  <a:lumOff val="40000"/>
                </a:schemeClr>
              </a:buClr>
              <a:buNone/>
              <a:defRPr/>
            </a:pPr>
            <a:r>
              <a:rPr lang="en-GB" i="1" dirty="0"/>
              <a:t>Outline measures to be taken and the policies in place to guarantee full compliance with the EU values mentioned in Article 2 of the Treaty on the European Union and Article 21 of the EU Charter of Fundamental Rights.</a:t>
            </a:r>
            <a:endParaRPr lang="fr-BE" sz="3000" b="1" dirty="0">
              <a:solidFill>
                <a:srgbClr val="002060"/>
              </a:solidFill>
            </a:endParaRPr>
          </a:p>
          <a:p>
            <a:pPr marL="0" indent="0">
              <a:spcBef>
                <a:spcPts val="600"/>
              </a:spcBef>
              <a:spcAft>
                <a:spcPts val="600"/>
              </a:spcAft>
              <a:buClr>
                <a:schemeClr val="accent6">
                  <a:lumMod val="60000"/>
                  <a:lumOff val="40000"/>
                </a:schemeClr>
              </a:buClr>
              <a:buNone/>
              <a:defRPr/>
            </a:pPr>
            <a:endParaRPr lang="en-GB" sz="3000" b="1" dirty="0">
              <a:solidFill>
                <a:srgbClr val="002060"/>
              </a:solidFill>
            </a:endParaRPr>
          </a:p>
        </p:txBody>
      </p:sp>
    </p:spTree>
    <p:extLst>
      <p:ext uri="{BB962C8B-B14F-4D97-AF65-F5344CB8AC3E}">
        <p14:creationId xmlns:p14="http://schemas.microsoft.com/office/powerpoint/2010/main" val="4257121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Application forms and annexes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23" y="1671755"/>
            <a:ext cx="8901846" cy="4414867"/>
          </a:xfrm>
          <a:prstGeom prst="rect">
            <a:avLst/>
          </a:prstGeom>
        </p:spPr>
      </p:pic>
    </p:spTree>
    <p:extLst>
      <p:ext uri="{BB962C8B-B14F-4D97-AF65-F5344CB8AC3E}">
        <p14:creationId xmlns:p14="http://schemas.microsoft.com/office/powerpoint/2010/main" val="730770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1"/>
          </p:nvPr>
        </p:nvSpPr>
        <p:spPr>
          <a:xfrm>
            <a:off x="5143500" y="2677677"/>
            <a:ext cx="4434839" cy="3745981"/>
          </a:xfrm>
          <a:ln>
            <a:solidFill>
              <a:srgbClr val="2D5EC1"/>
            </a:solidFill>
            <a:miter lim="800000"/>
            <a:headEnd/>
            <a:tailEnd/>
          </a:ln>
        </p:spPr>
        <p:txBody>
          <a:bodyPr/>
          <a:lstStyle/>
          <a:p>
            <a:pPr marL="400050">
              <a:buClr>
                <a:srgbClr val="3166CF"/>
              </a:buClr>
              <a:buFont typeface="Wingdings" panose="05000000000000000000" pitchFamily="2" charset="2"/>
              <a:buChar char="Ø"/>
            </a:pPr>
            <a:r>
              <a:rPr lang="en-US" altLang="en-US" sz="3200" dirty="0" smtClean="0">
                <a:solidFill>
                  <a:srgbClr val="002060"/>
                </a:solidFill>
              </a:rPr>
              <a:t>Admissibility</a:t>
            </a:r>
          </a:p>
          <a:p>
            <a:pPr marL="400050">
              <a:buClr>
                <a:srgbClr val="3166CF"/>
              </a:buClr>
              <a:buFont typeface="Wingdings" panose="05000000000000000000" pitchFamily="2" charset="2"/>
              <a:buChar char="Ø"/>
            </a:pPr>
            <a:r>
              <a:rPr lang="en-US" altLang="en-US" sz="3200" dirty="0" smtClean="0">
                <a:solidFill>
                  <a:srgbClr val="002060"/>
                </a:solidFill>
              </a:rPr>
              <a:t>Eligibility</a:t>
            </a:r>
          </a:p>
          <a:p>
            <a:pPr marL="400050">
              <a:buClr>
                <a:srgbClr val="3166CF"/>
              </a:buClr>
              <a:buFont typeface="Wingdings" panose="05000000000000000000" pitchFamily="2" charset="2"/>
              <a:buChar char="Ø"/>
            </a:pPr>
            <a:r>
              <a:rPr lang="en-US" altLang="en-US" sz="3200" dirty="0" smtClean="0">
                <a:solidFill>
                  <a:srgbClr val="002060"/>
                </a:solidFill>
              </a:rPr>
              <a:t>Exclusion</a:t>
            </a:r>
          </a:p>
          <a:p>
            <a:pPr marL="400050">
              <a:buClr>
                <a:srgbClr val="3166CF"/>
              </a:buClr>
              <a:buFont typeface="Wingdings" panose="05000000000000000000" pitchFamily="2" charset="2"/>
              <a:buChar char="Ø"/>
            </a:pPr>
            <a:r>
              <a:rPr lang="en-US" altLang="en-US" sz="3200" dirty="0" smtClean="0">
                <a:solidFill>
                  <a:srgbClr val="002060"/>
                </a:solidFill>
              </a:rPr>
              <a:t>Selection</a:t>
            </a:r>
            <a:endParaRPr lang="en-US" altLang="en-US" sz="3200" dirty="0">
              <a:solidFill>
                <a:srgbClr val="002060"/>
              </a:solidFill>
            </a:endParaRPr>
          </a:p>
          <a:p>
            <a:pPr marL="400050">
              <a:buClr>
                <a:srgbClr val="3166CF"/>
              </a:buClr>
              <a:buFont typeface="Wingdings" panose="05000000000000000000" pitchFamily="2" charset="2"/>
              <a:buChar char="Ø"/>
            </a:pPr>
            <a:r>
              <a:rPr lang="en-US" altLang="en-US" sz="3200" dirty="0">
                <a:solidFill>
                  <a:srgbClr val="002060"/>
                </a:solidFill>
              </a:rPr>
              <a:t>Award</a:t>
            </a:r>
          </a:p>
        </p:txBody>
      </p:sp>
      <p:sp>
        <p:nvSpPr>
          <p:cNvPr id="4" name="Rectangle 3"/>
          <p:cNvSpPr txBox="1">
            <a:spLocks noChangeArrowheads="1"/>
          </p:cNvSpPr>
          <p:nvPr/>
        </p:nvSpPr>
        <p:spPr bwMode="auto">
          <a:xfrm>
            <a:off x="2514600" y="2677056"/>
            <a:ext cx="2628900" cy="37466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57150" indent="0" algn="ctr" eaLnBrk="1" hangingPunct="1">
              <a:buClr>
                <a:srgbClr val="3166CF"/>
              </a:buClr>
              <a:buNone/>
              <a:defRPr/>
            </a:pPr>
            <a:r>
              <a:rPr lang="en-US" altLang="en-US" sz="3200" b="1" i="0" dirty="0" smtClean="0">
                <a:solidFill>
                  <a:srgbClr val="002060"/>
                </a:solidFill>
              </a:rPr>
              <a:t>Evaluation </a:t>
            </a:r>
            <a:r>
              <a:rPr lang="en-US" altLang="en-US" sz="3200" b="1" i="0" dirty="0" err="1" smtClean="0">
                <a:solidFill>
                  <a:srgbClr val="002060"/>
                </a:solidFill>
              </a:rPr>
              <a:t>crieteria</a:t>
            </a:r>
            <a:endParaRPr lang="en-US" altLang="en-US" sz="3200" b="1" i="0" kern="0" dirty="0">
              <a:solidFill>
                <a:srgbClr val="002060"/>
              </a:solidFill>
            </a:endParaRPr>
          </a:p>
        </p:txBody>
      </p:sp>
      <p:sp>
        <p:nvSpPr>
          <p:cNvPr id="6" name="Rectangle 3"/>
          <p:cNvSpPr txBox="1">
            <a:spLocks noChangeArrowheads="1"/>
          </p:cNvSpPr>
          <p:nvPr/>
        </p:nvSpPr>
        <p:spPr bwMode="auto">
          <a:xfrm>
            <a:off x="2514600" y="1760220"/>
            <a:ext cx="7063739" cy="916837"/>
          </a:xfrm>
          <a:prstGeom prst="rect">
            <a:avLst/>
          </a:prstGeom>
          <a:noFill/>
          <a:ln>
            <a:solidFill>
              <a:srgbClr val="2D5EC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57150" indent="0" algn="ctr" eaLnBrk="1" hangingPunct="1">
              <a:buClr>
                <a:srgbClr val="3166CF"/>
              </a:buClr>
              <a:buNone/>
              <a:defRPr/>
            </a:pPr>
            <a:endParaRPr lang="en-US" altLang="en-US" sz="500" b="1" i="0" kern="0" dirty="0">
              <a:solidFill>
                <a:srgbClr val="002060"/>
              </a:solidFill>
            </a:endParaRPr>
          </a:p>
          <a:p>
            <a:pPr marL="57150" indent="0" algn="ctr" eaLnBrk="1" hangingPunct="1">
              <a:buClr>
                <a:srgbClr val="3166CF"/>
              </a:buClr>
              <a:buNone/>
              <a:defRPr/>
            </a:pPr>
            <a:r>
              <a:rPr lang="en-US" altLang="en-US" sz="3200" b="1" i="0" kern="0" dirty="0">
                <a:solidFill>
                  <a:srgbClr val="002060"/>
                </a:solidFill>
              </a:rPr>
              <a:t>How we evaluate proposals</a:t>
            </a:r>
          </a:p>
        </p:txBody>
      </p:sp>
      <p:sp>
        <p:nvSpPr>
          <p:cNvPr id="5" name="Title 1"/>
          <p:cNvSpPr>
            <a:spLocks noGrp="1"/>
          </p:cNvSpPr>
          <p:nvPr>
            <p:ph type="title"/>
          </p:nvPr>
        </p:nvSpPr>
        <p:spPr>
          <a:xfrm>
            <a:off x="970722" y="482860"/>
            <a:ext cx="10515600" cy="782357"/>
          </a:xfrm>
        </p:spPr>
        <p:txBody>
          <a:bodyPr/>
          <a:lstStyle/>
          <a:p>
            <a:r>
              <a:rPr lang="en-GB" dirty="0" smtClean="0"/>
              <a:t>Evaluation</a:t>
            </a:r>
            <a:endParaRPr lang="en-GB" dirty="0"/>
          </a:p>
        </p:txBody>
      </p:sp>
    </p:spTree>
    <p:extLst>
      <p:ext uri="{BB962C8B-B14F-4D97-AF65-F5344CB8AC3E}">
        <p14:creationId xmlns:p14="http://schemas.microsoft.com/office/powerpoint/2010/main" val="26811787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644553" y="2284832"/>
            <a:ext cx="11167938" cy="2721508"/>
          </a:xfrm>
        </p:spPr>
        <p:txBody>
          <a:bodyPr/>
          <a:lstStyle/>
          <a:p>
            <a:pPr>
              <a:defRPr/>
            </a:pPr>
            <a:r>
              <a:rPr lang="en-US" altLang="en-US" sz="4000" dirty="0" smtClean="0"/>
              <a:t>Electronically: SEP </a:t>
            </a:r>
            <a:r>
              <a:rPr lang="en-US" altLang="en-US" sz="4000" dirty="0"/>
              <a:t>Grant Application </a:t>
            </a:r>
            <a:r>
              <a:rPr lang="en-US" altLang="en-US" sz="4000" dirty="0" smtClean="0"/>
              <a:t>Form</a:t>
            </a:r>
          </a:p>
          <a:p>
            <a:pPr>
              <a:defRPr/>
            </a:pPr>
            <a:r>
              <a:rPr lang="en-US" altLang="en-US" sz="4000" dirty="0" smtClean="0"/>
              <a:t> Complete: Part A, part B, part C, annexes</a:t>
            </a:r>
            <a:endParaRPr lang="en-US" altLang="en-US" sz="4000" dirty="0"/>
          </a:p>
        </p:txBody>
      </p:sp>
      <p:sp>
        <p:nvSpPr>
          <p:cNvPr id="2" name="Title 1"/>
          <p:cNvSpPr>
            <a:spLocks noGrp="1"/>
          </p:cNvSpPr>
          <p:nvPr>
            <p:ph type="title"/>
          </p:nvPr>
        </p:nvSpPr>
        <p:spPr/>
        <p:txBody>
          <a:bodyPr/>
          <a:lstStyle/>
          <a:p>
            <a:r>
              <a:rPr lang="en-GB" dirty="0" smtClean="0"/>
              <a:t>Admissibility</a:t>
            </a:r>
            <a:endParaRPr lang="en-GB" dirty="0"/>
          </a:p>
        </p:txBody>
      </p:sp>
    </p:spTree>
    <p:extLst>
      <p:ext uri="{BB962C8B-B14F-4D97-AF65-F5344CB8AC3E}">
        <p14:creationId xmlns:p14="http://schemas.microsoft.com/office/powerpoint/2010/main" val="4189728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it-IT" dirty="0" err="1" smtClean="0"/>
              <a:t>Citizens</a:t>
            </a:r>
            <a:r>
              <a:rPr lang="it-IT" dirty="0" smtClean="0"/>
              <a:t>, </a:t>
            </a:r>
            <a:r>
              <a:rPr lang="it-IT" dirty="0" err="1" smtClean="0"/>
              <a:t>Equality</a:t>
            </a:r>
            <a:r>
              <a:rPr lang="it-IT" dirty="0" smtClean="0"/>
              <a:t>, </a:t>
            </a:r>
            <a:r>
              <a:rPr lang="it-IT" dirty="0" err="1" smtClean="0"/>
              <a:t>Rights</a:t>
            </a:r>
            <a:r>
              <a:rPr lang="it-IT" dirty="0" smtClean="0"/>
              <a:t> and </a:t>
            </a:r>
            <a:r>
              <a:rPr lang="it-IT" dirty="0" err="1" smtClean="0"/>
              <a:t>Values</a:t>
            </a:r>
            <a:endParaRPr lang="en-GB" dirty="0"/>
          </a:p>
        </p:txBody>
      </p:sp>
      <p:graphicFrame>
        <p:nvGraphicFramePr>
          <p:cNvPr id="4" name="Chart 3"/>
          <p:cNvGraphicFramePr/>
          <p:nvPr>
            <p:extLst/>
          </p:nvPr>
        </p:nvGraphicFramePr>
        <p:xfrm>
          <a:off x="433486" y="2317306"/>
          <a:ext cx="11221278"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2"/>
          <p:cNvSpPr txBox="1">
            <a:spLocks/>
          </p:cNvSpPr>
          <p:nvPr/>
        </p:nvSpPr>
        <p:spPr>
          <a:xfrm>
            <a:off x="1308165" y="1717178"/>
            <a:ext cx="8990656" cy="81307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spcAft>
                <a:spcPts val="600"/>
              </a:spcAft>
              <a:buClr>
                <a:srgbClr val="FFFFFF"/>
              </a:buClr>
              <a:buFontTx/>
              <a:buNone/>
            </a:pPr>
            <a:r>
              <a:rPr lang="en-GB" sz="4000" b="1" i="0" kern="0" dirty="0" smtClean="0">
                <a:solidFill>
                  <a:srgbClr val="FF0000"/>
                </a:solidFill>
                <a:latin typeface="Calibri" panose="020F0502020204030204" pitchFamily="34" charset="0"/>
                <a:cs typeface="Calibri" panose="020F0502020204030204" pitchFamily="34" charset="0"/>
              </a:rPr>
              <a:t>Budget:  1.55 billion euro</a:t>
            </a:r>
            <a:endParaRPr lang="en-GB" sz="2800" b="0" i="0" kern="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81328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a:xfrm>
            <a:off x="1182644" y="270220"/>
            <a:ext cx="8229600" cy="936625"/>
          </a:xfrm>
        </p:spPr>
        <p:txBody>
          <a:bodyPr/>
          <a:lstStyle/>
          <a:p>
            <a:r>
              <a:rPr lang="en-GB" altLang="en-US" dirty="0" smtClean="0"/>
              <a:t>Eligibility</a:t>
            </a:r>
          </a:p>
        </p:txBody>
      </p:sp>
      <p:sp>
        <p:nvSpPr>
          <p:cNvPr id="54275" name="Content Placeholder 4"/>
          <p:cNvSpPr>
            <a:spLocks noGrp="1" noChangeArrowheads="1"/>
          </p:cNvSpPr>
          <p:nvPr>
            <p:ph idx="1"/>
          </p:nvPr>
        </p:nvSpPr>
        <p:spPr>
          <a:xfrm>
            <a:off x="844098" y="1702827"/>
            <a:ext cx="10477045" cy="4502029"/>
          </a:xfrm>
        </p:spPr>
        <p:txBody>
          <a:bodyPr/>
          <a:lstStyle/>
          <a:p>
            <a:pPr>
              <a:buClr>
                <a:schemeClr val="accent2"/>
              </a:buClr>
              <a:buFont typeface="Wingdings" panose="05000000000000000000" pitchFamily="2" charset="2"/>
              <a:buChar char="§"/>
            </a:pPr>
            <a:r>
              <a:rPr lang="en-GB" altLang="en-US" sz="3400" i="0" dirty="0" smtClean="0"/>
              <a:t> Organisations:</a:t>
            </a:r>
            <a:r>
              <a:rPr lang="en-US" sz="3400" dirty="0" smtClean="0"/>
              <a:t> legal entity (public </a:t>
            </a:r>
            <a:r>
              <a:rPr lang="en-US" sz="3400" dirty="0"/>
              <a:t>or private </a:t>
            </a:r>
            <a:r>
              <a:rPr lang="en-US" sz="3400" dirty="0" smtClean="0"/>
              <a:t>body)</a:t>
            </a:r>
            <a:endParaRPr lang="en-GB" altLang="en-US" sz="3400" i="0" dirty="0" smtClean="0"/>
          </a:p>
          <a:p>
            <a:pPr>
              <a:buClr>
                <a:schemeClr val="accent2"/>
              </a:buClr>
              <a:buFont typeface="Wingdings" panose="05000000000000000000" pitchFamily="2" charset="2"/>
              <a:buChar char="§"/>
            </a:pPr>
            <a:r>
              <a:rPr lang="en-GB" altLang="en-US" sz="3400" i="0" dirty="0" smtClean="0"/>
              <a:t> Eligible countries: </a:t>
            </a:r>
            <a:r>
              <a:rPr lang="en-GB" altLang="en-US" sz="3400" b="0" dirty="0" smtClean="0"/>
              <a:t>EU Member States</a:t>
            </a:r>
          </a:p>
          <a:p>
            <a:pPr>
              <a:buClr>
                <a:schemeClr val="accent2"/>
              </a:buClr>
              <a:buFont typeface="Wingdings" panose="05000000000000000000" pitchFamily="2" charset="2"/>
              <a:buChar char="§"/>
            </a:pPr>
            <a:r>
              <a:rPr lang="en-GB" altLang="en-US" sz="3400" dirty="0"/>
              <a:t> Project national or transnational </a:t>
            </a:r>
          </a:p>
          <a:p>
            <a:pPr>
              <a:buClr>
                <a:schemeClr val="accent2"/>
              </a:buClr>
              <a:buFont typeface="Wingdings" panose="05000000000000000000" pitchFamily="2" charset="2"/>
              <a:buChar char="§"/>
            </a:pPr>
            <a:r>
              <a:rPr lang="en-GB" altLang="en-US" sz="3400" i="0" dirty="0" smtClean="0"/>
              <a:t> Applicant with partner(s)</a:t>
            </a:r>
          </a:p>
          <a:p>
            <a:pPr>
              <a:buClr>
                <a:schemeClr val="accent2"/>
              </a:buClr>
              <a:buFont typeface="Wingdings" panose="05000000000000000000" pitchFamily="2" charset="2"/>
              <a:buChar char="§"/>
            </a:pPr>
            <a:r>
              <a:rPr lang="en-GB" altLang="en-US" sz="3400" i="0" dirty="0" smtClean="0"/>
              <a:t> Minimum requested amount &gt; e.g. </a:t>
            </a:r>
            <a:r>
              <a:rPr lang="en-GB" sz="3400" dirty="0" smtClean="0"/>
              <a:t>EUR </a:t>
            </a:r>
            <a:r>
              <a:rPr lang="en-GB" sz="3400" dirty="0"/>
              <a:t>75 000</a:t>
            </a:r>
            <a:endParaRPr lang="en-GB" altLang="en-US" sz="3400" i="0" dirty="0" smtClean="0"/>
          </a:p>
          <a:p>
            <a:pPr>
              <a:buClr>
                <a:schemeClr val="accent2"/>
              </a:buClr>
              <a:buFont typeface="Wingdings" panose="05000000000000000000" pitchFamily="2" charset="2"/>
              <a:buChar char="§"/>
            </a:pPr>
            <a:r>
              <a:rPr lang="fr-BE" altLang="en-US" sz="3400" i="0" dirty="0" smtClean="0"/>
              <a:t> Project duration </a:t>
            </a:r>
            <a:r>
              <a:rPr lang="fr-BE" altLang="en-US" sz="3400" i="0" dirty="0" err="1" smtClean="0"/>
              <a:t>e.g</a:t>
            </a:r>
            <a:r>
              <a:rPr lang="fr-BE" altLang="en-US" sz="3400" i="0" dirty="0" smtClean="0"/>
              <a:t>. max 24 </a:t>
            </a:r>
            <a:r>
              <a:rPr lang="fr-BE" altLang="en-US" sz="3400" i="0" dirty="0" err="1" smtClean="0"/>
              <a:t>months</a:t>
            </a:r>
            <a:endParaRPr lang="fr-BE" altLang="en-US" sz="3400" i="0" dirty="0" smtClean="0"/>
          </a:p>
        </p:txBody>
      </p:sp>
    </p:spTree>
    <p:extLst>
      <p:ext uri="{BB962C8B-B14F-4D97-AF65-F5344CB8AC3E}">
        <p14:creationId xmlns:p14="http://schemas.microsoft.com/office/powerpoint/2010/main" val="10550540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p:txBody>
          <a:bodyPr/>
          <a:lstStyle/>
          <a:p>
            <a:r>
              <a:rPr lang="fr-BE" altLang="en-US" dirty="0" smtClean="0"/>
              <a:t>Exclusion</a:t>
            </a:r>
            <a:endParaRPr lang="en-GB" altLang="en-US" dirty="0" smtClean="0"/>
          </a:p>
        </p:txBody>
      </p:sp>
      <p:sp>
        <p:nvSpPr>
          <p:cNvPr id="6147" name="Content Placeholder 1">
            <a:extLst/>
          </p:cNvPr>
          <p:cNvSpPr>
            <a:spLocks noGrp="1"/>
          </p:cNvSpPr>
          <p:nvPr>
            <p:ph idx="1"/>
          </p:nvPr>
        </p:nvSpPr>
        <p:spPr>
          <a:xfrm>
            <a:off x="644298" y="1577340"/>
            <a:ext cx="11547701" cy="4892040"/>
          </a:xfrm>
        </p:spPr>
        <p:txBody>
          <a:bodyPr/>
          <a:lstStyle/>
          <a:p>
            <a:pPr marL="0" indent="0">
              <a:buNone/>
              <a:defRPr/>
            </a:pPr>
            <a:r>
              <a:rPr lang="en-US" altLang="en-US" sz="2800" b="1" i="0" dirty="0" smtClean="0"/>
              <a:t>Self-declaration </a:t>
            </a:r>
            <a:r>
              <a:rPr lang="en-US" altLang="en-US" sz="2800" b="1" i="0" dirty="0"/>
              <a:t>in Part A</a:t>
            </a:r>
          </a:p>
          <a:p>
            <a:pPr marL="0" indent="0">
              <a:buNone/>
              <a:defRPr/>
            </a:pPr>
            <a:r>
              <a:rPr lang="en-US" altLang="en-US" sz="2800" dirty="0" smtClean="0"/>
              <a:t>Applicants/partners cannot participate:</a:t>
            </a:r>
            <a:endParaRPr lang="en-US" altLang="en-US" sz="2800" dirty="0"/>
          </a:p>
          <a:p>
            <a:pPr>
              <a:buClr>
                <a:schemeClr val="accent2"/>
              </a:buClr>
              <a:buFont typeface="Courier New" panose="02070309020205020404" pitchFamily="49" charset="0"/>
              <a:buChar char="o"/>
              <a:defRPr/>
            </a:pPr>
            <a:r>
              <a:rPr lang="en-GB" sz="2800" dirty="0" smtClean="0"/>
              <a:t> bankrupt</a:t>
            </a:r>
            <a:r>
              <a:rPr lang="en-GB" sz="2800" dirty="0"/>
              <a:t>, subject to insolvency or winding-up procedures…</a:t>
            </a:r>
          </a:p>
          <a:p>
            <a:pPr>
              <a:buClr>
                <a:schemeClr val="accent2"/>
              </a:buClr>
              <a:buFont typeface="Courier New" panose="02070309020205020404" pitchFamily="49" charset="0"/>
              <a:buChar char="o"/>
              <a:defRPr/>
            </a:pPr>
            <a:r>
              <a:rPr lang="en-GB" sz="2800" dirty="0" smtClean="0"/>
              <a:t> in </a:t>
            </a:r>
            <a:r>
              <a:rPr lang="en-GB" sz="2800" dirty="0"/>
              <a:t>breach of their obligations relating to the payment of taxes or social security contributions…</a:t>
            </a:r>
          </a:p>
          <a:p>
            <a:pPr>
              <a:buClr>
                <a:schemeClr val="accent2"/>
              </a:buClr>
              <a:buFont typeface="Courier New" panose="02070309020205020404" pitchFamily="49" charset="0"/>
              <a:buChar char="o"/>
              <a:defRPr/>
            </a:pPr>
            <a:r>
              <a:rPr lang="en-GB" sz="2800" dirty="0" smtClean="0"/>
              <a:t> guilty </a:t>
            </a:r>
            <a:r>
              <a:rPr lang="en-GB" sz="2800" dirty="0"/>
              <a:t>of grave professional misconduct</a:t>
            </a:r>
            <a:r>
              <a:rPr lang="en-GB" sz="2800" dirty="0" smtClean="0"/>
              <a:t>…</a:t>
            </a:r>
          </a:p>
          <a:p>
            <a:pPr>
              <a:buClr>
                <a:schemeClr val="accent2"/>
              </a:buClr>
              <a:buFont typeface="Courier New" panose="02070309020205020404" pitchFamily="49" charset="0"/>
              <a:buChar char="o"/>
              <a:defRPr/>
            </a:pPr>
            <a:r>
              <a:rPr lang="it-IT" sz="2800" dirty="0" smtClean="0"/>
              <a:t> </a:t>
            </a:r>
            <a:r>
              <a:rPr lang="it-IT" sz="2800" dirty="0" err="1" smtClean="0"/>
              <a:t>fraud</a:t>
            </a:r>
            <a:r>
              <a:rPr lang="it-IT" sz="2800" dirty="0" smtClean="0"/>
              <a:t>, </a:t>
            </a:r>
            <a:r>
              <a:rPr lang="it-IT" sz="2800" dirty="0" err="1" smtClean="0"/>
              <a:t>corruption</a:t>
            </a:r>
            <a:r>
              <a:rPr lang="it-IT" sz="2800" dirty="0" smtClean="0"/>
              <a:t>, </a:t>
            </a:r>
            <a:r>
              <a:rPr lang="it-IT" sz="2800" dirty="0" err="1" smtClean="0"/>
              <a:t>links</a:t>
            </a:r>
            <a:r>
              <a:rPr lang="it-IT" sz="2800" dirty="0" smtClean="0"/>
              <a:t> to </a:t>
            </a:r>
            <a:r>
              <a:rPr lang="it-IT" sz="2800" dirty="0" err="1" smtClean="0"/>
              <a:t>criminal</a:t>
            </a:r>
            <a:r>
              <a:rPr lang="it-IT" sz="2800" dirty="0" smtClean="0"/>
              <a:t> </a:t>
            </a:r>
            <a:r>
              <a:rPr lang="it-IT" sz="2800" dirty="0" err="1" smtClean="0"/>
              <a:t>organisation</a:t>
            </a:r>
            <a:r>
              <a:rPr lang="it-IT" sz="2800" dirty="0" smtClean="0"/>
              <a:t>, </a:t>
            </a:r>
            <a:r>
              <a:rPr lang="it-IT" sz="2800" dirty="0" err="1" smtClean="0"/>
              <a:t>money-laundreing</a:t>
            </a:r>
            <a:r>
              <a:rPr lang="it-IT" sz="2800" dirty="0" smtClean="0"/>
              <a:t>…</a:t>
            </a:r>
            <a:endParaRPr lang="en-GB" sz="2800" dirty="0"/>
          </a:p>
          <a:p>
            <a:pPr marL="0" indent="0">
              <a:buClr>
                <a:schemeClr val="accent2"/>
              </a:buClr>
              <a:buNone/>
              <a:defRPr/>
            </a:pPr>
            <a:r>
              <a:rPr lang="en-US" sz="2800" dirty="0" smtClean="0"/>
              <a:t>See </a:t>
            </a:r>
            <a:r>
              <a:rPr lang="en-US" sz="2800" dirty="0"/>
              <a:t>Articles 136 and 141 of EU Financial Regulation 2018/1046.</a:t>
            </a:r>
            <a:endParaRPr lang="en-GB" sz="2800" dirty="0"/>
          </a:p>
        </p:txBody>
      </p:sp>
    </p:spTree>
    <p:extLst>
      <p:ext uri="{BB962C8B-B14F-4D97-AF65-F5344CB8AC3E}">
        <p14:creationId xmlns:p14="http://schemas.microsoft.com/office/powerpoint/2010/main" val="29733705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970722" y="307600"/>
            <a:ext cx="10515600" cy="782357"/>
          </a:xfrm>
        </p:spPr>
        <p:txBody>
          <a:bodyPr/>
          <a:lstStyle/>
          <a:p>
            <a:r>
              <a:rPr lang="en-US" altLang="en-US" dirty="0" smtClean="0"/>
              <a:t>Selection criteria</a:t>
            </a:r>
          </a:p>
        </p:txBody>
      </p:sp>
      <p:sp>
        <p:nvSpPr>
          <p:cNvPr id="7171" name="Rectangle 3">
            <a:extLst/>
          </p:cNvPr>
          <p:cNvSpPr>
            <a:spLocks noGrp="1" noChangeArrowheads="1"/>
          </p:cNvSpPr>
          <p:nvPr>
            <p:ph type="body" idx="1"/>
          </p:nvPr>
        </p:nvSpPr>
        <p:spPr>
          <a:xfrm>
            <a:off x="662940" y="1341120"/>
            <a:ext cx="11529060" cy="5016137"/>
          </a:xfrm>
        </p:spPr>
        <p:txBody>
          <a:bodyPr/>
          <a:lstStyle/>
          <a:p>
            <a:pPr eaLnBrk="1" hangingPunct="1">
              <a:defRPr/>
            </a:pPr>
            <a:r>
              <a:rPr lang="en-US" altLang="en-US" b="1" dirty="0"/>
              <a:t>Operational </a:t>
            </a:r>
            <a:r>
              <a:rPr lang="en-US" altLang="en-US" b="1" smtClean="0"/>
              <a:t>capacity </a:t>
            </a:r>
            <a:endParaRPr lang="en-US" altLang="en-US" b="1" dirty="0" smtClean="0"/>
          </a:p>
          <a:p>
            <a:pPr lvl="1" eaLnBrk="1" hangingPunct="1">
              <a:buFont typeface="Wingdings" panose="05000000000000000000" pitchFamily="2" charset="2"/>
              <a:buChar char="Ø"/>
              <a:defRPr/>
            </a:pPr>
            <a:r>
              <a:rPr lang="en-US" altLang="en-US" sz="2400" b="0" dirty="0" smtClean="0"/>
              <a:t>CVs of the key project staff members </a:t>
            </a:r>
            <a:r>
              <a:rPr lang="en-US" altLang="en-US" sz="2400" b="0" dirty="0" smtClean="0">
                <a:solidFill>
                  <a:srgbClr val="00B0F0"/>
                </a:solidFill>
              </a:rPr>
              <a:t>– Annex 1</a:t>
            </a:r>
          </a:p>
          <a:p>
            <a:pPr lvl="1" eaLnBrk="1" hangingPunct="1">
              <a:buFont typeface="Wingdings" panose="05000000000000000000" pitchFamily="2" charset="2"/>
              <a:buChar char="Ø"/>
              <a:defRPr/>
            </a:pPr>
            <a:r>
              <a:rPr lang="en-US" altLang="en-US" sz="2400" b="0" dirty="0" smtClean="0"/>
              <a:t>Annual </a:t>
            </a:r>
            <a:r>
              <a:rPr lang="en-US" altLang="en-US" sz="2400" b="0" dirty="0"/>
              <a:t>activity report of the applicant </a:t>
            </a:r>
            <a:r>
              <a:rPr lang="en-US" altLang="en-US" sz="2400" b="0" dirty="0">
                <a:solidFill>
                  <a:srgbClr val="00B0F0"/>
                </a:solidFill>
              </a:rPr>
              <a:t>– Annex 2</a:t>
            </a:r>
          </a:p>
          <a:p>
            <a:pPr eaLnBrk="1" hangingPunct="1">
              <a:defRPr/>
            </a:pPr>
            <a:r>
              <a:rPr lang="en-US" altLang="en-US" b="1" dirty="0" smtClean="0"/>
              <a:t>Financial capacity </a:t>
            </a:r>
            <a:r>
              <a:rPr lang="en-US" altLang="en-US" dirty="0" smtClean="0"/>
              <a:t>(no checks for public bodies) </a:t>
            </a:r>
            <a:r>
              <a:rPr lang="en-US" altLang="en-US" dirty="0" smtClean="0">
                <a:sym typeface="Wingdings" panose="05000000000000000000" pitchFamily="2" charset="2"/>
              </a:rPr>
              <a:t> documents NOT to be provided at application stage, but if proposal is selected for funding</a:t>
            </a:r>
            <a:endParaRPr lang="en-US" altLang="en-US" dirty="0"/>
          </a:p>
          <a:p>
            <a:pPr lvl="1" eaLnBrk="1" hangingPunct="1">
              <a:buFont typeface="Wingdings" panose="05000000000000000000" pitchFamily="2" charset="2"/>
              <a:buChar char="Ø"/>
              <a:defRPr/>
            </a:pPr>
            <a:r>
              <a:rPr lang="en-US" altLang="en-US" sz="2400" b="0" dirty="0"/>
              <a:t>Balance sheet &amp; loss and profit accounts – 2 years – </a:t>
            </a:r>
            <a:r>
              <a:rPr lang="en-US" altLang="en-US" sz="2400" b="0" dirty="0">
                <a:solidFill>
                  <a:srgbClr val="00B0F0"/>
                </a:solidFill>
              </a:rPr>
              <a:t>Participant register</a:t>
            </a:r>
          </a:p>
          <a:p>
            <a:pPr lvl="1" eaLnBrk="1" hangingPunct="1">
              <a:buFont typeface="Wingdings" panose="05000000000000000000" pitchFamily="2" charset="2"/>
              <a:buChar char="Ø"/>
              <a:defRPr/>
            </a:pPr>
            <a:r>
              <a:rPr lang="en-US" altLang="en-US" sz="2400" b="0" dirty="0"/>
              <a:t>Audit report (grants &gt; 750 000 €) – 2 years – </a:t>
            </a:r>
            <a:r>
              <a:rPr lang="en-US" altLang="en-US" sz="2400" b="0" dirty="0">
                <a:solidFill>
                  <a:srgbClr val="00B0F0"/>
                </a:solidFill>
              </a:rPr>
              <a:t>Participant register</a:t>
            </a:r>
          </a:p>
          <a:p>
            <a:pPr lvl="1" eaLnBrk="1" hangingPunct="1">
              <a:buFont typeface="Wingdings" panose="05000000000000000000" pitchFamily="2" charset="2"/>
              <a:buChar char="Ø"/>
              <a:defRPr/>
            </a:pPr>
            <a:r>
              <a:rPr lang="en-US" altLang="en-US" sz="2400" b="0" dirty="0"/>
              <a:t>Due recovery orders, etc.</a:t>
            </a:r>
          </a:p>
          <a:p>
            <a:pPr lvl="1" eaLnBrk="1" hangingPunct="1">
              <a:defRPr/>
            </a:pPr>
            <a:endParaRPr lang="en-US" altLang="en-US" dirty="0"/>
          </a:p>
          <a:p>
            <a:pPr lvl="1" eaLnBrk="1" hangingPunct="1">
              <a:defRPr/>
            </a:pPr>
            <a:endParaRPr lang="en-US" altLang="en-US" dirty="0"/>
          </a:p>
          <a:p>
            <a:pPr eaLnBrk="1" hangingPunct="1">
              <a:defRPr/>
            </a:pPr>
            <a:endParaRPr lang="en-US" altLang="en-US" dirty="0"/>
          </a:p>
        </p:txBody>
      </p:sp>
    </p:spTree>
    <p:extLst>
      <p:ext uri="{BB962C8B-B14F-4D97-AF65-F5344CB8AC3E}">
        <p14:creationId xmlns:p14="http://schemas.microsoft.com/office/powerpoint/2010/main" val="27809711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Award Criteria </a:t>
            </a:r>
          </a:p>
        </p:txBody>
      </p:sp>
      <p:graphicFrame>
        <p:nvGraphicFramePr>
          <p:cNvPr id="4" name="Table 3"/>
          <p:cNvGraphicFramePr>
            <a:graphicFrameLocks noGrp="1"/>
          </p:cNvGraphicFramePr>
          <p:nvPr>
            <p:extLst/>
          </p:nvPr>
        </p:nvGraphicFramePr>
        <p:xfrm>
          <a:off x="1232181" y="1980362"/>
          <a:ext cx="9636368" cy="3017817"/>
        </p:xfrm>
        <a:graphic>
          <a:graphicData uri="http://schemas.openxmlformats.org/drawingml/2006/table">
            <a:tbl>
              <a:tblPr firstRow="1" firstCol="1" bandRow="1"/>
              <a:tblGrid>
                <a:gridCol w="6576645">
                  <a:extLst>
                    <a:ext uri="{9D8B030D-6E8A-4147-A177-3AD203B41FA5}">
                      <a16:colId xmlns:a16="http://schemas.microsoft.com/office/drawing/2014/main" val="1729736521"/>
                    </a:ext>
                  </a:extLst>
                </a:gridCol>
                <a:gridCol w="1477108">
                  <a:extLst>
                    <a:ext uri="{9D8B030D-6E8A-4147-A177-3AD203B41FA5}">
                      <a16:colId xmlns:a16="http://schemas.microsoft.com/office/drawing/2014/main" val="2135265613"/>
                    </a:ext>
                  </a:extLst>
                </a:gridCol>
                <a:gridCol w="1582615">
                  <a:extLst>
                    <a:ext uri="{9D8B030D-6E8A-4147-A177-3AD203B41FA5}">
                      <a16:colId xmlns:a16="http://schemas.microsoft.com/office/drawing/2014/main" val="3800555447"/>
                    </a:ext>
                  </a:extLst>
                </a:gridCol>
              </a:tblGrid>
              <a:tr h="949570">
                <a:tc>
                  <a:txBody>
                    <a:bodyPr/>
                    <a:lstStyle/>
                    <a:p>
                      <a:pPr algn="just">
                        <a:spcBef>
                          <a:spcPts val="600"/>
                        </a:spcBef>
                        <a:spcAft>
                          <a:spcPts val="600"/>
                        </a:spcAft>
                      </a:pPr>
                      <a:r>
                        <a:rPr lang="en-GB" sz="2000" b="1"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Award criteria</a:t>
                      </a:r>
                      <a:endParaRPr lang="en-GB" sz="2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GB" sz="2000" b="1"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Minimum pass score</a:t>
                      </a:r>
                      <a:endParaRPr lang="en-GB" sz="2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GB" sz="2000" b="1" kern="12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Maximum score</a:t>
                      </a: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3115206372"/>
                  </a:ext>
                </a:extLst>
              </a:tr>
              <a:tr h="525635">
                <a:tc>
                  <a:txBody>
                    <a:bodyPr/>
                    <a:lstStyle/>
                    <a:p>
                      <a:pPr algn="just">
                        <a:spcBef>
                          <a:spcPts val="600"/>
                        </a:spcBef>
                        <a:spcAft>
                          <a:spcPts val="600"/>
                        </a:spcAft>
                      </a:pPr>
                      <a:r>
                        <a:rPr lang="en-GB" sz="2000" dirty="0">
                          <a:solidFill>
                            <a:srgbClr val="595959"/>
                          </a:solidFill>
                          <a:effectLst/>
                          <a:latin typeface="Verdana" panose="020B0604030504040204" pitchFamily="34" charset="0"/>
                          <a:ea typeface="Times New Roman" panose="02020603050405020304" pitchFamily="18" charset="0"/>
                          <a:cs typeface="Arial" panose="020B0604020202020204" pitchFamily="34" charset="0"/>
                        </a:rPr>
                        <a:t>Relevance</a:t>
                      </a:r>
                      <a:endParaRPr lang="en-GB" sz="20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GB" sz="2000" b="0" kern="12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25</a:t>
                      </a: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Bef>
                          <a:spcPts val="600"/>
                        </a:spcBef>
                        <a:spcAft>
                          <a:spcPts val="600"/>
                        </a:spcAft>
                      </a:pPr>
                      <a:r>
                        <a:rPr lang="en-GB" sz="2000" b="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40</a:t>
                      </a:r>
                      <a:endParaRPr lang="en-GB" sz="2000" b="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94145837"/>
                  </a:ext>
                </a:extLst>
              </a:tr>
              <a:tr h="525635">
                <a:tc>
                  <a:txBody>
                    <a:bodyPr/>
                    <a:lstStyle/>
                    <a:p>
                      <a:pPr algn="just">
                        <a:spcBef>
                          <a:spcPts val="600"/>
                        </a:spcBef>
                        <a:spcAft>
                          <a:spcPts val="600"/>
                        </a:spcAft>
                      </a:pPr>
                      <a:r>
                        <a:rPr lang="en-GB" sz="2000">
                          <a:solidFill>
                            <a:srgbClr val="595959"/>
                          </a:solidFill>
                          <a:effectLst/>
                          <a:latin typeface="Verdana" panose="020B0604030504040204" pitchFamily="34" charset="0"/>
                          <a:ea typeface="Times New Roman" panose="02020603050405020304" pitchFamily="18" charset="0"/>
                          <a:cs typeface="Arial" panose="020B0604020202020204" pitchFamily="34" charset="0"/>
                        </a:rPr>
                        <a:t>Quality </a:t>
                      </a:r>
                      <a:endParaRPr lang="en-GB" sz="2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GB" sz="2000" b="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n/a</a:t>
                      </a:r>
                      <a:endParaRPr lang="en-GB" sz="2000" b="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Bef>
                          <a:spcPts val="600"/>
                        </a:spcBef>
                        <a:spcAft>
                          <a:spcPts val="600"/>
                        </a:spcAft>
                      </a:pPr>
                      <a:r>
                        <a:rPr lang="en-GB" sz="2000" b="0" kern="12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40</a:t>
                      </a: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212842206"/>
                  </a:ext>
                </a:extLst>
              </a:tr>
              <a:tr h="525635">
                <a:tc>
                  <a:txBody>
                    <a:bodyPr/>
                    <a:lstStyle/>
                    <a:p>
                      <a:pPr algn="just">
                        <a:spcBef>
                          <a:spcPts val="600"/>
                        </a:spcBef>
                        <a:spcAft>
                          <a:spcPts val="600"/>
                        </a:spcAft>
                      </a:pPr>
                      <a:r>
                        <a:rPr lang="en-GB" sz="2000">
                          <a:solidFill>
                            <a:srgbClr val="595959"/>
                          </a:solidFill>
                          <a:effectLst/>
                          <a:latin typeface="Verdana" panose="020B0604030504040204" pitchFamily="34" charset="0"/>
                          <a:ea typeface="Times New Roman" panose="02020603050405020304" pitchFamily="18" charset="0"/>
                          <a:cs typeface="Arial" panose="020B0604020202020204" pitchFamily="34" charset="0"/>
                        </a:rPr>
                        <a:t>Impact </a:t>
                      </a:r>
                      <a:endParaRPr lang="en-GB" sz="2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spcBef>
                          <a:spcPts val="600"/>
                        </a:spcBef>
                        <a:spcAft>
                          <a:spcPts val="600"/>
                        </a:spcAft>
                      </a:pPr>
                      <a:r>
                        <a:rPr lang="en-GB" sz="2000" b="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n/a</a:t>
                      </a:r>
                      <a:endParaRPr lang="en-GB" sz="2000" b="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tc>
                  <a:txBody>
                    <a:bodyPr/>
                    <a:lstStyle/>
                    <a:p>
                      <a:pPr algn="ctr">
                        <a:lnSpc>
                          <a:spcPct val="107000"/>
                        </a:lnSpc>
                        <a:spcBef>
                          <a:spcPts val="600"/>
                        </a:spcBef>
                        <a:spcAft>
                          <a:spcPts val="600"/>
                        </a:spcAft>
                      </a:pPr>
                      <a:r>
                        <a:rPr lang="en-GB" sz="2000" b="0" kern="12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20</a:t>
                      </a: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613292952"/>
                  </a:ext>
                </a:extLst>
              </a:tr>
              <a:tr h="491342">
                <a:tc>
                  <a:txBody>
                    <a:bodyPr/>
                    <a:lstStyle/>
                    <a:p>
                      <a:pPr algn="just">
                        <a:spcBef>
                          <a:spcPts val="600"/>
                        </a:spcBef>
                        <a:spcAft>
                          <a:spcPts val="600"/>
                        </a:spcAft>
                      </a:pPr>
                      <a:r>
                        <a:rPr lang="en-GB" sz="2000" b="1">
                          <a:solidFill>
                            <a:srgbClr val="595959"/>
                          </a:solidFill>
                          <a:effectLst/>
                          <a:latin typeface="Verdana" panose="020B0604030504040204" pitchFamily="34" charset="0"/>
                          <a:ea typeface="Times New Roman" panose="02020603050405020304" pitchFamily="18" charset="0"/>
                          <a:cs typeface="Arial" panose="020B0604020202020204" pitchFamily="34" charset="0"/>
                        </a:rPr>
                        <a:t>Overall (pass) scores</a:t>
                      </a:r>
                      <a:endParaRPr lang="en-GB" sz="2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GB" sz="2000" b="1">
                          <a:solidFill>
                            <a:srgbClr val="000000"/>
                          </a:solidFill>
                          <a:effectLst/>
                          <a:latin typeface="Verdana" panose="020B0604030504040204" pitchFamily="34" charset="0"/>
                          <a:ea typeface="Times New Roman" panose="02020603050405020304" pitchFamily="18" charset="0"/>
                          <a:cs typeface="Arial" panose="020B0604020202020204" pitchFamily="34" charset="0"/>
                        </a:rPr>
                        <a:t>70</a:t>
                      </a:r>
                      <a:endParaRPr lang="en-GB" sz="2000">
                        <a:effectLst/>
                        <a:latin typeface="Verdana" panose="020B0604030504040204" pitchFamily="34" charset="0"/>
                        <a:ea typeface="Times New Roman" panose="02020603050405020304" pitchFamily="18" charset="0"/>
                        <a:cs typeface="Times New Roman" panose="02020603050405020304" pitchFamily="18" charset="0"/>
                      </a:endParaRP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tc>
                  <a:txBody>
                    <a:bodyPr/>
                    <a:lstStyle/>
                    <a:p>
                      <a:pPr algn="ctr">
                        <a:spcBef>
                          <a:spcPts val="600"/>
                        </a:spcBef>
                        <a:spcAft>
                          <a:spcPts val="600"/>
                        </a:spcAft>
                      </a:pPr>
                      <a:r>
                        <a:rPr lang="en-GB" sz="2000" b="1" kern="1200" dirty="0">
                          <a:solidFill>
                            <a:srgbClr val="000000"/>
                          </a:solidFill>
                          <a:effectLst/>
                          <a:latin typeface="Verdana" panose="020B0604030504040204" pitchFamily="34" charset="0"/>
                          <a:ea typeface="Times New Roman" panose="02020603050405020304" pitchFamily="18" charset="0"/>
                          <a:cs typeface="Arial" panose="020B0604020202020204" pitchFamily="34" charset="0"/>
                        </a:rPr>
                        <a:t>100</a:t>
                      </a:r>
                    </a:p>
                  </a:txBody>
                  <a:tcPr marL="68580" marR="68580" marT="0" marB="0">
                    <a:lnL w="19050" cap="flat" cmpd="sng" algn="ctr">
                      <a:solidFill>
                        <a:srgbClr val="BFBFBF"/>
                      </a:solidFill>
                      <a:prstDash val="solid"/>
                      <a:round/>
                      <a:headEnd type="none" w="med" len="med"/>
                      <a:tailEnd type="none" w="med" len="med"/>
                    </a:lnL>
                    <a:lnR w="19050" cap="flat" cmpd="sng" algn="ctr">
                      <a:solidFill>
                        <a:srgbClr val="BFBFBF"/>
                      </a:solidFill>
                      <a:prstDash val="solid"/>
                      <a:round/>
                      <a:headEnd type="none" w="med" len="med"/>
                      <a:tailEnd type="none" w="med" len="med"/>
                    </a:lnR>
                    <a:lnT w="19050" cap="flat" cmpd="sng" algn="ctr">
                      <a:solidFill>
                        <a:srgbClr val="BFBFBF"/>
                      </a:solidFill>
                      <a:prstDash val="solid"/>
                      <a:round/>
                      <a:headEnd type="none" w="med" len="med"/>
                      <a:tailEnd type="none" w="med" len="med"/>
                    </a:lnT>
                    <a:lnB w="19050" cap="flat" cmpd="sng" algn="ctr">
                      <a:solidFill>
                        <a:srgbClr val="BFBFBF"/>
                      </a:solidFill>
                      <a:prstDash val="solid"/>
                      <a:round/>
                      <a:headEnd type="none" w="med" len="med"/>
                      <a:tailEnd type="none" w="med" len="med"/>
                    </a:lnB>
                    <a:solidFill>
                      <a:srgbClr val="D9D9D9"/>
                    </a:solidFill>
                  </a:tcPr>
                </a:tc>
                <a:extLst>
                  <a:ext uri="{0D108BD9-81ED-4DB2-BD59-A6C34878D82A}">
                    <a16:rowId xmlns:a16="http://schemas.microsoft.com/office/drawing/2014/main" val="3113722400"/>
                  </a:ext>
                </a:extLst>
              </a:tr>
            </a:tbl>
          </a:graphicData>
        </a:graphic>
      </p:graphicFrame>
    </p:spTree>
    <p:extLst>
      <p:ext uri="{BB962C8B-B14F-4D97-AF65-F5344CB8AC3E}">
        <p14:creationId xmlns:p14="http://schemas.microsoft.com/office/powerpoint/2010/main" val="32513523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dirty="0" smtClean="0"/>
              <a:t>Award criteria (100 points)</a:t>
            </a:r>
          </a:p>
        </p:txBody>
      </p:sp>
      <p:sp>
        <p:nvSpPr>
          <p:cNvPr id="8195" name="Rectangle 3">
            <a:extLst/>
          </p:cNvPr>
          <p:cNvSpPr>
            <a:spLocks noGrp="1" noChangeArrowheads="1"/>
          </p:cNvSpPr>
          <p:nvPr>
            <p:ph type="body" idx="1"/>
          </p:nvPr>
        </p:nvSpPr>
        <p:spPr>
          <a:xfrm>
            <a:off x="775672" y="1665604"/>
            <a:ext cx="10905699" cy="4918076"/>
          </a:xfrm>
        </p:spPr>
        <p:txBody>
          <a:bodyPr/>
          <a:lstStyle/>
          <a:p>
            <a:pPr marL="457200" indent="-457200">
              <a:buClr>
                <a:schemeClr val="accent6"/>
              </a:buClr>
              <a:buFont typeface="+mj-lt"/>
              <a:buAutoNum type="alphaLcParenR"/>
              <a:defRPr/>
            </a:pPr>
            <a:r>
              <a:rPr lang="en-US" altLang="en-US" b="1" dirty="0"/>
              <a:t>Relevance </a:t>
            </a:r>
            <a:r>
              <a:rPr lang="en-US" altLang="en-US" b="1" dirty="0" smtClean="0"/>
              <a:t>(40 / 100; </a:t>
            </a:r>
            <a:r>
              <a:rPr lang="en-US" altLang="en-US" b="1" dirty="0"/>
              <a:t>t</a:t>
            </a:r>
            <a:r>
              <a:rPr lang="en-US" altLang="en-US" b="1" dirty="0" smtClean="0"/>
              <a:t>hreshold 25 / 40)</a:t>
            </a:r>
            <a:endParaRPr lang="en-US" altLang="en-US" b="1" dirty="0"/>
          </a:p>
          <a:p>
            <a:pPr lvl="1" eaLnBrk="1" hangingPunct="1">
              <a:buClr>
                <a:srgbClr val="0070C0"/>
              </a:buClr>
              <a:buFont typeface="Wingdings" panose="05000000000000000000" pitchFamily="2" charset="2"/>
              <a:buChar char="Ø"/>
              <a:defRPr/>
            </a:pPr>
            <a:r>
              <a:rPr lang="en-US" altLang="en-US" sz="2400" b="0" dirty="0" smtClean="0"/>
              <a:t> Priorities </a:t>
            </a:r>
            <a:r>
              <a:rPr lang="en-US" altLang="en-US" sz="2400" b="0" dirty="0"/>
              <a:t>of the </a:t>
            </a:r>
            <a:r>
              <a:rPr lang="en-US" altLang="en-US" sz="2400" b="0" dirty="0" smtClean="0"/>
              <a:t>call for proposals</a:t>
            </a:r>
            <a:endParaRPr lang="en-US" altLang="en-US" sz="2400" b="0" dirty="0"/>
          </a:p>
          <a:p>
            <a:pPr lvl="1" eaLnBrk="1" hangingPunct="1">
              <a:buClr>
                <a:srgbClr val="0070C0"/>
              </a:buClr>
              <a:buFont typeface="Wingdings" panose="05000000000000000000" pitchFamily="2" charset="2"/>
              <a:buChar char="Ø"/>
              <a:defRPr/>
            </a:pPr>
            <a:r>
              <a:rPr lang="en-US" altLang="en-US" sz="2400" b="0" dirty="0" smtClean="0"/>
              <a:t> Needs </a:t>
            </a:r>
            <a:r>
              <a:rPr lang="en-US" altLang="en-US" sz="2400" b="0" dirty="0"/>
              <a:t>assessment</a:t>
            </a:r>
          </a:p>
          <a:p>
            <a:pPr lvl="1" eaLnBrk="1" hangingPunct="1">
              <a:buClr>
                <a:srgbClr val="0070C0"/>
              </a:buClr>
              <a:buFont typeface="Wingdings" panose="05000000000000000000" pitchFamily="2" charset="2"/>
              <a:buChar char="Ø"/>
              <a:defRPr/>
            </a:pPr>
            <a:r>
              <a:rPr lang="en-US" altLang="en-US" sz="2400" b="0" dirty="0" smtClean="0"/>
              <a:t> Identification </a:t>
            </a:r>
            <a:r>
              <a:rPr lang="en-US" altLang="en-US" sz="2400" b="0" dirty="0"/>
              <a:t>of target </a:t>
            </a:r>
            <a:r>
              <a:rPr lang="en-US" altLang="en-US" sz="2400" b="0" dirty="0" smtClean="0"/>
              <a:t>groups</a:t>
            </a:r>
            <a:endParaRPr lang="en-US" altLang="en-US" sz="2400" b="0" dirty="0"/>
          </a:p>
          <a:p>
            <a:pPr lvl="1">
              <a:buClr>
                <a:srgbClr val="0070C0"/>
              </a:buClr>
              <a:buFont typeface="Wingdings" panose="05000000000000000000" pitchFamily="2" charset="2"/>
              <a:buChar char="Ø"/>
              <a:defRPr/>
            </a:pPr>
            <a:r>
              <a:rPr lang="en-US" altLang="en-US" sz="2400" dirty="0" smtClean="0"/>
              <a:t> EU </a:t>
            </a:r>
            <a:r>
              <a:rPr lang="en-US" altLang="en-US" sz="2400" dirty="0"/>
              <a:t>added value: implementation of Union </a:t>
            </a:r>
            <a:r>
              <a:rPr lang="en-US" altLang="en-US" sz="2400" dirty="0" smtClean="0"/>
              <a:t>law, cross-border cooperation, transfer </a:t>
            </a:r>
            <a:r>
              <a:rPr lang="en-US" altLang="en-US" sz="2400" dirty="0"/>
              <a:t>of good </a:t>
            </a:r>
            <a:r>
              <a:rPr lang="en-US" altLang="en-US" sz="2400" dirty="0" smtClean="0"/>
              <a:t>practices and </a:t>
            </a:r>
            <a:r>
              <a:rPr lang="en-US" altLang="en-US" sz="2400" dirty="0"/>
              <a:t>transnational impact </a:t>
            </a:r>
            <a:endParaRPr lang="en-US" altLang="en-US" sz="2400" dirty="0" smtClean="0"/>
          </a:p>
          <a:p>
            <a:pPr lvl="1">
              <a:buClr>
                <a:srgbClr val="0070C0"/>
              </a:buClr>
              <a:buFont typeface="Wingdings" panose="05000000000000000000" pitchFamily="2" charset="2"/>
              <a:buChar char="Ø"/>
              <a:defRPr/>
            </a:pPr>
            <a:r>
              <a:rPr lang="en-US" altLang="en-US" sz="2400" dirty="0" smtClean="0"/>
              <a:t> Synergies and duplication with other Union </a:t>
            </a:r>
            <a:r>
              <a:rPr lang="en-US" altLang="en-US" sz="2400" dirty="0" err="1" smtClean="0"/>
              <a:t>programmes</a:t>
            </a:r>
            <a:endParaRPr lang="en-US" altLang="en-US" sz="2400" dirty="0" smtClean="0"/>
          </a:p>
          <a:p>
            <a:pPr marL="457200" lvl="1" indent="0">
              <a:buClr>
                <a:srgbClr val="0070C0"/>
              </a:buClr>
              <a:buNone/>
              <a:defRPr/>
            </a:pPr>
            <a:r>
              <a:rPr lang="en-US" altLang="en-US" sz="2400" dirty="0" smtClean="0"/>
              <a:t>! </a:t>
            </a:r>
            <a:r>
              <a:rPr lang="en-US" altLang="en-US" sz="2400" b="1" u="sng" dirty="0" smtClean="0"/>
              <a:t>Gender equality and gender &amp; non-discrimination mainstreaming </a:t>
            </a:r>
            <a:r>
              <a:rPr lang="en-US" altLang="en-US" sz="2400" dirty="0" smtClean="0"/>
              <a:t>!</a:t>
            </a:r>
            <a:endParaRPr lang="en-US" altLang="en-US" sz="2400" dirty="0"/>
          </a:p>
        </p:txBody>
      </p:sp>
    </p:spTree>
    <p:extLst>
      <p:ext uri="{BB962C8B-B14F-4D97-AF65-F5344CB8AC3E}">
        <p14:creationId xmlns:p14="http://schemas.microsoft.com/office/powerpoint/2010/main" val="32800732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smtClean="0"/>
              <a:t>Award criteria</a:t>
            </a:r>
          </a:p>
        </p:txBody>
      </p:sp>
      <p:sp>
        <p:nvSpPr>
          <p:cNvPr id="9219" name="Rectangle 3">
            <a:extLst/>
          </p:cNvPr>
          <p:cNvSpPr>
            <a:spLocks noGrp="1" noChangeArrowheads="1"/>
          </p:cNvSpPr>
          <p:nvPr>
            <p:ph type="body" idx="1"/>
          </p:nvPr>
        </p:nvSpPr>
        <p:spPr>
          <a:xfrm>
            <a:off x="1066800" y="1442051"/>
            <a:ext cx="11125199" cy="5193528"/>
          </a:xfrm>
        </p:spPr>
        <p:txBody>
          <a:bodyPr/>
          <a:lstStyle/>
          <a:p>
            <a:pPr marL="457200" indent="-457200">
              <a:buClr>
                <a:schemeClr val="accent6"/>
              </a:buClr>
              <a:buFont typeface="+mj-lt"/>
              <a:buAutoNum type="alphaLcParenR" startAt="2"/>
              <a:defRPr/>
            </a:pPr>
            <a:r>
              <a:rPr lang="en-US" altLang="en-US" b="1" dirty="0" smtClean="0"/>
              <a:t>Quality</a:t>
            </a:r>
            <a:r>
              <a:rPr lang="en-US" altLang="en-US" dirty="0"/>
              <a:t> </a:t>
            </a:r>
            <a:r>
              <a:rPr lang="en-US" altLang="en-US" b="1" dirty="0" smtClean="0"/>
              <a:t>(40 </a:t>
            </a:r>
            <a:r>
              <a:rPr lang="en-US" altLang="en-US" b="1" dirty="0"/>
              <a:t>/ 100</a:t>
            </a:r>
            <a:r>
              <a:rPr lang="en-US" altLang="en-US" b="1" dirty="0" smtClean="0"/>
              <a:t>)</a:t>
            </a:r>
          </a:p>
          <a:p>
            <a:pPr lvl="1">
              <a:buClr>
                <a:srgbClr val="0070C0"/>
              </a:buClr>
              <a:buFont typeface="Wingdings" panose="05000000000000000000" pitchFamily="2" charset="2"/>
              <a:buChar char="Ø"/>
              <a:defRPr/>
            </a:pPr>
            <a:r>
              <a:rPr lang="en-US" altLang="en-US" sz="2400" b="0" dirty="0" smtClean="0"/>
              <a:t> Methodology = </a:t>
            </a:r>
            <a:r>
              <a:rPr lang="en-GB" altLang="en-US" sz="2400" dirty="0" smtClean="0"/>
              <a:t>Link between needs - </a:t>
            </a:r>
            <a:r>
              <a:rPr lang="en-GB" altLang="en-US" sz="2400" dirty="0"/>
              <a:t>objectives </a:t>
            </a:r>
            <a:r>
              <a:rPr lang="en-GB" altLang="en-US" sz="2400" dirty="0" smtClean="0"/>
              <a:t>- </a:t>
            </a:r>
            <a:r>
              <a:rPr lang="en-GB" altLang="en-US" sz="2400" dirty="0"/>
              <a:t>activities </a:t>
            </a:r>
            <a:r>
              <a:rPr lang="en-GB" altLang="en-US" sz="2400" dirty="0" smtClean="0"/>
              <a:t>- results;</a:t>
            </a:r>
            <a:r>
              <a:rPr lang="it-IT" altLang="en-US" sz="2400" dirty="0"/>
              <a:t> </a:t>
            </a:r>
            <a:r>
              <a:rPr lang="it-IT" altLang="en-US" sz="2400" dirty="0" err="1" smtClean="0"/>
              <a:t>meaningful</a:t>
            </a:r>
            <a:r>
              <a:rPr lang="it-IT" altLang="en-US" sz="2400" dirty="0" smtClean="0"/>
              <a:t> </a:t>
            </a:r>
            <a:r>
              <a:rPr lang="it-IT" altLang="en-US" sz="2400" dirty="0" err="1"/>
              <a:t>participation</a:t>
            </a:r>
            <a:r>
              <a:rPr lang="it-IT" altLang="en-US" sz="2400" dirty="0"/>
              <a:t> of target </a:t>
            </a:r>
            <a:r>
              <a:rPr lang="it-IT" altLang="en-US" sz="2400" dirty="0" err="1" smtClean="0"/>
              <a:t>groups</a:t>
            </a:r>
            <a:endParaRPr lang="it-IT" altLang="en-US" sz="2400" dirty="0"/>
          </a:p>
          <a:p>
            <a:pPr lvl="1" eaLnBrk="1" hangingPunct="1">
              <a:buClr>
                <a:srgbClr val="0070C0"/>
              </a:buClr>
              <a:buFont typeface="Wingdings" panose="05000000000000000000" pitchFamily="2" charset="2"/>
              <a:buChar char="Ø"/>
              <a:defRPr/>
            </a:pPr>
            <a:r>
              <a:rPr lang="en-GB" altLang="en-US" sz="2400" b="0" dirty="0" smtClean="0"/>
              <a:t> Organisation </a:t>
            </a:r>
            <a:r>
              <a:rPr lang="en-GB" altLang="en-US" sz="2400" b="0" dirty="0"/>
              <a:t>of </a:t>
            </a:r>
            <a:r>
              <a:rPr lang="en-GB" altLang="en-US" sz="2400" b="0" dirty="0" smtClean="0"/>
              <a:t>work between partners, time </a:t>
            </a:r>
            <a:r>
              <a:rPr lang="en-GB" altLang="en-US" sz="2400" b="0" dirty="0"/>
              <a:t>schedule</a:t>
            </a:r>
          </a:p>
          <a:p>
            <a:pPr lvl="1" eaLnBrk="1" hangingPunct="1">
              <a:buClr>
                <a:srgbClr val="0070C0"/>
              </a:buClr>
              <a:buFont typeface="Wingdings" panose="05000000000000000000" pitchFamily="2" charset="2"/>
              <a:buChar char="Ø"/>
              <a:defRPr/>
            </a:pPr>
            <a:r>
              <a:rPr lang="en-US" altLang="en-US" sz="2400" b="0" dirty="0" smtClean="0"/>
              <a:t> Risk identification, monitoring &amp; evaluation</a:t>
            </a:r>
            <a:endParaRPr lang="en-US" altLang="en-US" sz="2400" b="0" dirty="0"/>
          </a:p>
          <a:p>
            <a:pPr lvl="1" eaLnBrk="1" hangingPunct="1">
              <a:buClr>
                <a:srgbClr val="0070C0"/>
              </a:buClr>
              <a:buFont typeface="Wingdings" panose="05000000000000000000" pitchFamily="2" charset="2"/>
              <a:buChar char="Ø"/>
              <a:defRPr/>
            </a:pPr>
            <a:r>
              <a:rPr lang="en-US" altLang="en-US" sz="2400" b="0" dirty="0" smtClean="0"/>
              <a:t> </a:t>
            </a:r>
            <a:r>
              <a:rPr lang="en-US" altLang="en-US" sz="2400" b="1" u="sng" dirty="0" smtClean="0"/>
              <a:t>Ethics</a:t>
            </a:r>
          </a:p>
          <a:p>
            <a:pPr lvl="1">
              <a:buClr>
                <a:srgbClr val="0070C0"/>
              </a:buClr>
              <a:buFont typeface="Wingdings" panose="05000000000000000000" pitchFamily="2" charset="2"/>
              <a:buChar char="Ø"/>
              <a:defRPr/>
            </a:pPr>
            <a:r>
              <a:rPr lang="en-US" altLang="en-US" sz="2400" dirty="0" smtClean="0"/>
              <a:t> Financial feasibility &amp; cost-effectiveness</a:t>
            </a:r>
          </a:p>
          <a:p>
            <a:pPr marL="457200" lvl="1" indent="0">
              <a:buClr>
                <a:srgbClr val="0070C0"/>
              </a:buClr>
              <a:buNone/>
              <a:defRPr/>
            </a:pPr>
            <a:r>
              <a:rPr lang="en-US" altLang="en-US" sz="2400" dirty="0"/>
              <a:t>! </a:t>
            </a:r>
            <a:r>
              <a:rPr lang="en-US" altLang="en-US" sz="2400" b="1" u="sng" dirty="0"/>
              <a:t>Gender equality and gender &amp; non-discrimination mainstreaming </a:t>
            </a:r>
            <a:r>
              <a:rPr lang="en-US" altLang="en-US" sz="2400" dirty="0"/>
              <a:t>!</a:t>
            </a:r>
          </a:p>
          <a:p>
            <a:pPr marL="457200" lvl="1" indent="0">
              <a:buClr>
                <a:srgbClr val="0070C0"/>
              </a:buClr>
              <a:buNone/>
              <a:defRPr/>
            </a:pPr>
            <a:endParaRPr lang="en-US" altLang="en-US" dirty="0"/>
          </a:p>
          <a:p>
            <a:pPr eaLnBrk="1" hangingPunct="1">
              <a:defRPr/>
            </a:pPr>
            <a:endParaRPr lang="en-US" altLang="en-US" dirty="0"/>
          </a:p>
        </p:txBody>
      </p:sp>
    </p:spTree>
    <p:extLst>
      <p:ext uri="{BB962C8B-B14F-4D97-AF65-F5344CB8AC3E}">
        <p14:creationId xmlns:p14="http://schemas.microsoft.com/office/powerpoint/2010/main" val="2515055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noChangeArrowheads="1"/>
          </p:cNvSpPr>
          <p:nvPr>
            <p:ph type="title"/>
          </p:nvPr>
        </p:nvSpPr>
        <p:spPr/>
        <p:txBody>
          <a:bodyPr/>
          <a:lstStyle/>
          <a:p>
            <a:r>
              <a:rPr lang="en-US" altLang="en-US" smtClean="0"/>
              <a:t>Award criteria</a:t>
            </a:r>
            <a:endParaRPr lang="en-GB" altLang="sr-Latn-RS" smtClean="0"/>
          </a:p>
        </p:txBody>
      </p:sp>
      <p:sp>
        <p:nvSpPr>
          <p:cNvPr id="4" name="Rectangle 3">
            <a:extLst/>
          </p:cNvPr>
          <p:cNvSpPr/>
          <p:nvPr/>
        </p:nvSpPr>
        <p:spPr>
          <a:xfrm>
            <a:off x="970722" y="1715663"/>
            <a:ext cx="10052766" cy="4985980"/>
          </a:xfrm>
          <a:prstGeom prst="rect">
            <a:avLst/>
          </a:prstGeom>
        </p:spPr>
        <p:txBody>
          <a:bodyPr wrap="square">
            <a:spAutoFit/>
          </a:bodyPr>
          <a:lstStyle/>
          <a:p>
            <a:pPr marL="457200" indent="-457200">
              <a:buClr>
                <a:schemeClr val="accent6"/>
              </a:buClr>
              <a:buFont typeface="+mj-lt"/>
              <a:buAutoNum type="alphaLcParenR" startAt="3"/>
              <a:defRPr/>
            </a:pPr>
            <a:r>
              <a:rPr lang="en-US" altLang="en-US" sz="2400" b="1" dirty="0" smtClean="0"/>
              <a:t>Impact (20 </a:t>
            </a:r>
            <a:r>
              <a:rPr lang="en-US" altLang="en-US" sz="2400" b="1" dirty="0"/>
              <a:t>/ 100)</a:t>
            </a:r>
            <a:endParaRPr lang="en-US" altLang="en-US" sz="2400" dirty="0"/>
          </a:p>
          <a:p>
            <a:pPr marL="742950" lvl="1" indent="-285750">
              <a:lnSpc>
                <a:spcPct val="150000"/>
              </a:lnSpc>
              <a:spcBef>
                <a:spcPct val="20000"/>
              </a:spcBef>
              <a:buClr>
                <a:srgbClr val="0070C0"/>
              </a:buClr>
              <a:buFont typeface="Wingdings" panose="05000000000000000000" pitchFamily="2" charset="2"/>
              <a:buChar char="Ø"/>
              <a:defRPr/>
            </a:pPr>
            <a:r>
              <a:rPr lang="en-US" altLang="en-US" sz="2400" dirty="0" smtClean="0"/>
              <a:t> Results/outcomes, immediate changes on the target groups</a:t>
            </a:r>
            <a:endParaRPr lang="en-US" altLang="en-US" sz="2400" dirty="0"/>
          </a:p>
          <a:p>
            <a:pPr marL="742950" lvl="1" indent="-285750">
              <a:lnSpc>
                <a:spcPct val="150000"/>
              </a:lnSpc>
              <a:spcBef>
                <a:spcPct val="20000"/>
              </a:spcBef>
              <a:buClr>
                <a:srgbClr val="0070C0"/>
              </a:buClr>
              <a:buFont typeface="Wingdings" panose="05000000000000000000" pitchFamily="2" charset="2"/>
              <a:buChar char="Ø"/>
              <a:defRPr/>
            </a:pPr>
            <a:r>
              <a:rPr lang="en-US" altLang="en-US" sz="2400" dirty="0" smtClean="0"/>
              <a:t> Dissemination strategy</a:t>
            </a:r>
          </a:p>
          <a:p>
            <a:pPr marL="742950" lvl="1" indent="-285750">
              <a:lnSpc>
                <a:spcPct val="150000"/>
              </a:lnSpc>
              <a:spcBef>
                <a:spcPct val="20000"/>
              </a:spcBef>
              <a:buClr>
                <a:srgbClr val="0070C0"/>
              </a:buClr>
              <a:buFont typeface="Wingdings" panose="05000000000000000000" pitchFamily="2" charset="2"/>
              <a:buChar char="Ø"/>
              <a:defRPr/>
            </a:pPr>
            <a:r>
              <a:rPr lang="en-US" altLang="en-US" sz="2400" dirty="0" smtClean="0"/>
              <a:t> Multiplier effect</a:t>
            </a:r>
            <a:endParaRPr lang="en-US" altLang="en-US" sz="2400" dirty="0"/>
          </a:p>
          <a:p>
            <a:pPr marL="742950" lvl="1" indent="-285750">
              <a:lnSpc>
                <a:spcPct val="150000"/>
              </a:lnSpc>
              <a:spcBef>
                <a:spcPct val="20000"/>
              </a:spcBef>
              <a:buClr>
                <a:srgbClr val="0070C0"/>
              </a:buClr>
              <a:buFont typeface="Wingdings" panose="05000000000000000000" pitchFamily="2" charset="2"/>
              <a:buChar char="Ø"/>
              <a:defRPr/>
            </a:pPr>
            <a:r>
              <a:rPr lang="en-US" altLang="en-US" sz="2400" dirty="0" smtClean="0"/>
              <a:t> Sustainability </a:t>
            </a:r>
            <a:r>
              <a:rPr lang="en-US" altLang="en-US" sz="2400" dirty="0"/>
              <a:t>after end of EU </a:t>
            </a:r>
            <a:r>
              <a:rPr lang="en-US" altLang="en-US" sz="2400" dirty="0" smtClean="0"/>
              <a:t>funding, long-term impact</a:t>
            </a:r>
            <a:r>
              <a:rPr lang="en-US" altLang="en-US" sz="2400" dirty="0"/>
              <a:t>, long-term socio-economic </a:t>
            </a:r>
            <a:r>
              <a:rPr lang="en-US" altLang="en-US" sz="2400" dirty="0" smtClean="0"/>
              <a:t>consequences</a:t>
            </a:r>
          </a:p>
          <a:p>
            <a:pPr lvl="1">
              <a:lnSpc>
                <a:spcPct val="150000"/>
              </a:lnSpc>
              <a:spcBef>
                <a:spcPct val="20000"/>
              </a:spcBef>
              <a:buClr>
                <a:srgbClr val="0070C0"/>
              </a:buClr>
              <a:defRPr/>
            </a:pPr>
            <a:r>
              <a:rPr lang="en-US" altLang="en-US" sz="2400" b="1" u="sng" dirty="0"/>
              <a:t>! Gender equality and gender &amp; non-discrimination mainstreaming </a:t>
            </a:r>
            <a:r>
              <a:rPr lang="en-US" altLang="en-US" sz="2400" b="1" u="sng" dirty="0" smtClean="0"/>
              <a:t>!</a:t>
            </a:r>
            <a:endParaRPr lang="en-US" altLang="en-US" sz="2400" b="1" u="sng" dirty="0"/>
          </a:p>
          <a:p>
            <a:pPr eaLnBrk="1" hangingPunct="1">
              <a:defRPr/>
            </a:pPr>
            <a:endParaRPr lang="en-US" altLang="en-US" dirty="0"/>
          </a:p>
        </p:txBody>
      </p:sp>
    </p:spTree>
    <p:extLst>
      <p:ext uri="{BB962C8B-B14F-4D97-AF65-F5344CB8AC3E}">
        <p14:creationId xmlns:p14="http://schemas.microsoft.com/office/powerpoint/2010/main" val="10546512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411680" y="1894114"/>
            <a:ext cx="8733805" cy="4136572"/>
          </a:xfrm>
        </p:spPr>
        <p:txBody>
          <a:bodyPr/>
          <a:lstStyle/>
          <a:p>
            <a:pPr>
              <a:buClr>
                <a:srgbClr val="941D1B"/>
              </a:buClr>
              <a:buSzPct val="110000"/>
              <a:buFont typeface="Wingdings 2" pitchFamily="18" charset="2"/>
              <a:buChar char="R"/>
              <a:defRPr/>
            </a:pPr>
            <a:r>
              <a:rPr lang="en-GB" sz="3000" dirty="0" smtClean="0">
                <a:solidFill>
                  <a:srgbClr val="002060"/>
                </a:solidFill>
              </a:rPr>
              <a:t> Relevant, in line with policy priorities</a:t>
            </a:r>
          </a:p>
          <a:p>
            <a:pPr>
              <a:buClr>
                <a:srgbClr val="941D1B"/>
              </a:buClr>
              <a:buSzPct val="110000"/>
              <a:buFont typeface="Wingdings 2" pitchFamily="18" charset="2"/>
              <a:buChar char="R"/>
              <a:defRPr/>
            </a:pPr>
            <a:r>
              <a:rPr lang="en-GB" sz="3000" dirty="0" smtClean="0">
                <a:solidFill>
                  <a:srgbClr val="002060"/>
                </a:solidFill>
              </a:rPr>
              <a:t> </a:t>
            </a:r>
            <a:r>
              <a:rPr lang="en-GB" sz="3000" dirty="0">
                <a:solidFill>
                  <a:srgbClr val="002060"/>
                </a:solidFill>
              </a:rPr>
              <a:t>Addresses a real need in the </a:t>
            </a:r>
            <a:r>
              <a:rPr lang="en-GB" sz="3000" dirty="0" smtClean="0">
                <a:solidFill>
                  <a:srgbClr val="002060"/>
                </a:solidFill>
              </a:rPr>
              <a:t>field</a:t>
            </a:r>
            <a:endParaRPr lang="en-GB" sz="3000" dirty="0">
              <a:solidFill>
                <a:srgbClr val="002060"/>
              </a:solidFill>
            </a:endParaRPr>
          </a:p>
          <a:p>
            <a:pPr>
              <a:buClr>
                <a:srgbClr val="941D1B"/>
              </a:buClr>
              <a:buSzPct val="110000"/>
              <a:buFont typeface="Wingdings 2" pitchFamily="18" charset="2"/>
              <a:buChar char="R"/>
              <a:defRPr/>
            </a:pPr>
            <a:r>
              <a:rPr lang="en-GB" sz="3000" dirty="0" smtClean="0">
                <a:solidFill>
                  <a:srgbClr val="002060"/>
                </a:solidFill>
              </a:rPr>
              <a:t> Well</a:t>
            </a:r>
            <a:r>
              <a:rPr lang="fr-BE" sz="3000" dirty="0" smtClean="0">
                <a:solidFill>
                  <a:srgbClr val="002060"/>
                </a:solidFill>
              </a:rPr>
              <a:t> </a:t>
            </a:r>
            <a:r>
              <a:rPr lang="fr-BE" sz="3000" dirty="0" err="1">
                <a:solidFill>
                  <a:srgbClr val="002060"/>
                </a:solidFill>
              </a:rPr>
              <a:t>established</a:t>
            </a:r>
            <a:r>
              <a:rPr lang="fr-BE" sz="3000" dirty="0">
                <a:solidFill>
                  <a:srgbClr val="002060"/>
                </a:solidFill>
              </a:rPr>
              <a:t> </a:t>
            </a:r>
            <a:r>
              <a:rPr lang="fr-BE" sz="3000" dirty="0" err="1" smtClean="0">
                <a:solidFill>
                  <a:srgbClr val="002060"/>
                </a:solidFill>
              </a:rPr>
              <a:t>methodology</a:t>
            </a:r>
            <a:endParaRPr lang="en-GB" sz="3000" dirty="0">
              <a:solidFill>
                <a:srgbClr val="002060"/>
              </a:solidFill>
            </a:endParaRPr>
          </a:p>
          <a:p>
            <a:pPr>
              <a:buClr>
                <a:srgbClr val="941D1B"/>
              </a:buClr>
              <a:buSzPct val="110000"/>
              <a:buFont typeface="Wingdings 2" pitchFamily="18" charset="2"/>
              <a:buChar char="R"/>
              <a:defRPr/>
            </a:pPr>
            <a:r>
              <a:rPr lang="en-GB" sz="3000" dirty="0">
                <a:solidFill>
                  <a:srgbClr val="002060"/>
                </a:solidFill>
              </a:rPr>
              <a:t> </a:t>
            </a:r>
            <a:r>
              <a:rPr lang="en-GB" sz="3000" dirty="0" smtClean="0">
                <a:solidFill>
                  <a:srgbClr val="002060"/>
                </a:solidFill>
              </a:rPr>
              <a:t>Strong </a:t>
            </a:r>
            <a:r>
              <a:rPr lang="en-GB" sz="3000" dirty="0">
                <a:solidFill>
                  <a:srgbClr val="002060"/>
                </a:solidFill>
              </a:rPr>
              <a:t>partnership (established in advance)</a:t>
            </a:r>
          </a:p>
          <a:p>
            <a:pPr>
              <a:buClr>
                <a:srgbClr val="941D1B"/>
              </a:buClr>
              <a:buSzPct val="110000"/>
              <a:buFont typeface="Wingdings 2" pitchFamily="18" charset="2"/>
              <a:buChar char="R"/>
              <a:defRPr/>
            </a:pPr>
            <a:r>
              <a:rPr lang="en-GB" sz="3000" dirty="0">
                <a:solidFill>
                  <a:srgbClr val="002060"/>
                </a:solidFill>
              </a:rPr>
              <a:t> Strong EU dimension, EU added value</a:t>
            </a:r>
          </a:p>
          <a:p>
            <a:pPr>
              <a:buClr>
                <a:srgbClr val="941D1B"/>
              </a:buClr>
              <a:buSzPct val="110000"/>
              <a:buFont typeface="Wingdings 2" pitchFamily="18" charset="2"/>
              <a:buChar char="R"/>
              <a:defRPr/>
            </a:pPr>
            <a:r>
              <a:rPr lang="en-GB" sz="3000" dirty="0">
                <a:solidFill>
                  <a:srgbClr val="002060"/>
                </a:solidFill>
              </a:rPr>
              <a:t> </a:t>
            </a:r>
            <a:r>
              <a:rPr lang="en-GB" sz="3000" dirty="0" smtClean="0">
                <a:solidFill>
                  <a:srgbClr val="002060"/>
                </a:solidFill>
              </a:rPr>
              <a:t>Realistic and sustainable results</a:t>
            </a:r>
            <a:endParaRPr lang="en-GB" sz="3000" dirty="0">
              <a:solidFill>
                <a:srgbClr val="002060"/>
              </a:solidFill>
            </a:endParaRPr>
          </a:p>
        </p:txBody>
      </p:sp>
      <p:sp>
        <p:nvSpPr>
          <p:cNvPr id="2" name="Title 1"/>
          <p:cNvSpPr>
            <a:spLocks noGrp="1"/>
          </p:cNvSpPr>
          <p:nvPr>
            <p:ph type="title"/>
          </p:nvPr>
        </p:nvSpPr>
        <p:spPr/>
        <p:txBody>
          <a:bodyPr/>
          <a:lstStyle/>
          <a:p>
            <a:r>
              <a:rPr lang="en-GB" dirty="0" smtClean="0"/>
              <a:t>What makes a good projects</a:t>
            </a:r>
            <a:endParaRPr lang="en-GB" dirty="0"/>
          </a:p>
        </p:txBody>
      </p:sp>
    </p:spTree>
    <p:extLst>
      <p:ext uri="{BB962C8B-B14F-4D97-AF65-F5344CB8AC3E}">
        <p14:creationId xmlns:p14="http://schemas.microsoft.com/office/powerpoint/2010/main" val="17263676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598665" y="1689554"/>
            <a:ext cx="10674903" cy="3796846"/>
          </a:xfrm>
        </p:spPr>
        <p:txBody>
          <a:bodyPr/>
          <a:lstStyle/>
          <a:p>
            <a:pPr marL="0" indent="0">
              <a:buClr>
                <a:srgbClr val="3166CF"/>
              </a:buClr>
              <a:buNone/>
              <a:defRPr/>
            </a:pPr>
            <a:r>
              <a:rPr lang="en-US" altLang="en-US" dirty="0">
                <a:hlinkClick r:id="rId2"/>
              </a:rPr>
              <a:t>https://ec.europa.eu/info/funding-tenders/opportunities/portal/screen/how-to-participate/reference-documents </a:t>
            </a:r>
            <a:endParaRPr lang="en-US" altLang="en-US" dirty="0"/>
          </a:p>
          <a:p>
            <a:pPr eaLnBrk="1" hangingPunct="1">
              <a:buClr>
                <a:srgbClr val="3166CF"/>
              </a:buClr>
              <a:defRPr/>
            </a:pPr>
            <a:r>
              <a:rPr lang="en-US" altLang="en-US" dirty="0" smtClean="0"/>
              <a:t>CERV Regulation</a:t>
            </a:r>
          </a:p>
          <a:p>
            <a:pPr eaLnBrk="1" hangingPunct="1">
              <a:buClr>
                <a:srgbClr val="3166CF"/>
              </a:buClr>
              <a:defRPr/>
            </a:pPr>
            <a:r>
              <a:rPr lang="en-US" altLang="en-US" dirty="0" smtClean="0"/>
              <a:t>Work </a:t>
            </a:r>
            <a:r>
              <a:rPr lang="en-US" altLang="en-US" dirty="0" err="1"/>
              <a:t>Programmes</a:t>
            </a:r>
            <a:endParaRPr lang="en-US" altLang="en-US" dirty="0"/>
          </a:p>
          <a:p>
            <a:pPr>
              <a:buClr>
                <a:srgbClr val="3166CF"/>
              </a:buClr>
              <a:defRPr/>
            </a:pPr>
            <a:r>
              <a:rPr lang="en-US" altLang="en-US" dirty="0"/>
              <a:t>Standard application form (in pdf)</a:t>
            </a:r>
          </a:p>
          <a:p>
            <a:pPr eaLnBrk="1" hangingPunct="1">
              <a:buClr>
                <a:srgbClr val="3166CF"/>
              </a:buClr>
              <a:defRPr/>
            </a:pPr>
            <a:r>
              <a:rPr lang="en-US" altLang="en-US" dirty="0" smtClean="0"/>
              <a:t>Model </a:t>
            </a:r>
            <a:r>
              <a:rPr lang="en-US" altLang="en-US" dirty="0"/>
              <a:t>grant </a:t>
            </a:r>
            <a:r>
              <a:rPr lang="en-US" altLang="en-US" dirty="0" smtClean="0"/>
              <a:t>agreement</a:t>
            </a:r>
            <a:endParaRPr lang="en-US" altLang="en-US" dirty="0"/>
          </a:p>
          <a:p>
            <a:pPr eaLnBrk="1" hangingPunct="1">
              <a:buClr>
                <a:srgbClr val="3166CF"/>
              </a:buClr>
              <a:defRPr/>
            </a:pPr>
            <a:r>
              <a:rPr lang="en-US" altLang="en-US" dirty="0" smtClean="0"/>
              <a:t>Reporting </a:t>
            </a:r>
            <a:r>
              <a:rPr lang="en-US" altLang="en-US" dirty="0"/>
              <a:t>templates</a:t>
            </a:r>
          </a:p>
          <a:p>
            <a:pPr eaLnBrk="1" hangingPunct="1">
              <a:buClr>
                <a:srgbClr val="3166CF"/>
              </a:buClr>
              <a:defRPr/>
            </a:pPr>
            <a:endParaRPr lang="en-US" altLang="en-US" sz="1800" dirty="0"/>
          </a:p>
        </p:txBody>
      </p:sp>
      <p:sp>
        <p:nvSpPr>
          <p:cNvPr id="8" name="Rectangle 3"/>
          <p:cNvSpPr txBox="1">
            <a:spLocks noChangeArrowheads="1"/>
          </p:cNvSpPr>
          <p:nvPr/>
        </p:nvSpPr>
        <p:spPr bwMode="auto">
          <a:xfrm>
            <a:off x="2279650" y="2282826"/>
            <a:ext cx="9145588"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eaLnBrk="1" hangingPunct="1">
              <a:buClr>
                <a:srgbClr val="3166CF"/>
              </a:buClr>
              <a:buNone/>
              <a:defRPr/>
            </a:pPr>
            <a:endParaRPr lang="en-US" altLang="en-US" sz="2200" i="0" kern="0" dirty="0"/>
          </a:p>
        </p:txBody>
      </p:sp>
      <p:sp>
        <p:nvSpPr>
          <p:cNvPr id="2" name="Title 1"/>
          <p:cNvSpPr>
            <a:spLocks noGrp="1"/>
          </p:cNvSpPr>
          <p:nvPr>
            <p:ph type="title"/>
          </p:nvPr>
        </p:nvSpPr>
        <p:spPr/>
        <p:txBody>
          <a:bodyPr/>
          <a:lstStyle/>
          <a:p>
            <a:r>
              <a:rPr lang="en-GB" dirty="0" smtClean="0"/>
              <a:t>Reference documents</a:t>
            </a:r>
            <a:endParaRPr lang="en-GB" dirty="0"/>
          </a:p>
        </p:txBody>
      </p:sp>
      <p:pic>
        <p:nvPicPr>
          <p:cNvPr id="4" name="Picture 3"/>
          <p:cNvPicPr>
            <a:picLocks noChangeAspect="1"/>
          </p:cNvPicPr>
          <p:nvPr/>
        </p:nvPicPr>
        <p:blipFill>
          <a:blip r:embed="rId3"/>
          <a:stretch>
            <a:fillRect/>
          </a:stretch>
        </p:blipFill>
        <p:spPr>
          <a:xfrm>
            <a:off x="5936117" y="2479896"/>
            <a:ext cx="6255883" cy="3876425"/>
          </a:xfrm>
          <a:prstGeom prst="rect">
            <a:avLst/>
          </a:prstGeom>
        </p:spPr>
      </p:pic>
    </p:spTree>
    <p:extLst>
      <p:ext uri="{BB962C8B-B14F-4D97-AF65-F5344CB8AC3E}">
        <p14:creationId xmlns:p14="http://schemas.microsoft.com/office/powerpoint/2010/main" val="34801897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0722" y="489980"/>
            <a:ext cx="10515600" cy="782357"/>
          </a:xfrm>
        </p:spPr>
        <p:txBody>
          <a:bodyPr/>
          <a:lstStyle/>
          <a:p>
            <a:r>
              <a:rPr lang="en-GB" dirty="0" smtClean="0"/>
              <a:t>List of projects awarded</a:t>
            </a:r>
            <a:endParaRPr lang="en-GB" dirty="0"/>
          </a:p>
        </p:txBody>
      </p:sp>
      <p:sp>
        <p:nvSpPr>
          <p:cNvPr id="6" name="Content Placeholder 1"/>
          <p:cNvSpPr>
            <a:spLocks noGrp="1"/>
          </p:cNvSpPr>
          <p:nvPr>
            <p:ph idx="1"/>
          </p:nvPr>
        </p:nvSpPr>
        <p:spPr>
          <a:xfrm>
            <a:off x="775672" y="1347245"/>
            <a:ext cx="10905699" cy="1706788"/>
          </a:xfrm>
        </p:spPr>
        <p:txBody>
          <a:bodyPr/>
          <a:lstStyle/>
          <a:p>
            <a:pPr marL="0" indent="0">
              <a:buNone/>
            </a:pPr>
            <a:r>
              <a:rPr lang="en-GB" dirty="0" smtClean="0"/>
              <a:t>In each call for proposal webpage </a:t>
            </a:r>
            <a:r>
              <a:rPr lang="en-GB" dirty="0" smtClean="0">
                <a:sym typeface="Wingdings" panose="05000000000000000000" pitchFamily="2" charset="2"/>
              </a:rPr>
              <a:t> at the bottom</a:t>
            </a:r>
          </a:p>
          <a:p>
            <a:pPr marL="0" indent="0">
              <a:buNone/>
            </a:pPr>
            <a:r>
              <a:rPr lang="en-GB" altLang="en-US" dirty="0"/>
              <a:t>e.g. </a:t>
            </a:r>
            <a:r>
              <a:rPr lang="en-GB" altLang="en-US" b="1" dirty="0">
                <a:hlinkClick r:id="rId3"/>
              </a:rPr>
              <a:t>Call for proposals to prevent and combat racism, xenophobia, homophobia and other forms of intolerance</a:t>
            </a:r>
            <a:r>
              <a:rPr lang="en-GB" altLang="en-US" b="1" dirty="0"/>
              <a:t> (REC-RRAC-RACI-AG-2020)</a:t>
            </a:r>
          </a:p>
          <a:p>
            <a:pPr marL="0" indent="0">
              <a:buNone/>
            </a:pPr>
            <a:endParaRPr lang="en-GB" dirty="0"/>
          </a:p>
        </p:txBody>
      </p:sp>
      <p:pic>
        <p:nvPicPr>
          <p:cNvPr id="7" name="Picture 6"/>
          <p:cNvPicPr>
            <a:picLocks noChangeAspect="1"/>
          </p:cNvPicPr>
          <p:nvPr/>
        </p:nvPicPr>
        <p:blipFill>
          <a:blip r:embed="rId4"/>
          <a:stretch>
            <a:fillRect/>
          </a:stretch>
        </p:blipFill>
        <p:spPr>
          <a:xfrm>
            <a:off x="529574" y="3054033"/>
            <a:ext cx="10429102" cy="3524014"/>
          </a:xfrm>
          <a:prstGeom prst="rect">
            <a:avLst/>
          </a:prstGeom>
        </p:spPr>
      </p:pic>
      <p:pic>
        <p:nvPicPr>
          <p:cNvPr id="2" name="Picture 1"/>
          <p:cNvPicPr>
            <a:picLocks noChangeAspect="1"/>
          </p:cNvPicPr>
          <p:nvPr/>
        </p:nvPicPr>
        <p:blipFill>
          <a:blip r:embed="rId5"/>
          <a:stretch>
            <a:fillRect/>
          </a:stretch>
        </p:blipFill>
        <p:spPr>
          <a:xfrm>
            <a:off x="7283970" y="4132967"/>
            <a:ext cx="4908030" cy="2725033"/>
          </a:xfrm>
          <a:prstGeom prst="rect">
            <a:avLst/>
          </a:prstGeom>
        </p:spPr>
      </p:pic>
    </p:spTree>
    <p:extLst>
      <p:ext uri="{BB962C8B-B14F-4D97-AF65-F5344CB8AC3E}">
        <p14:creationId xmlns:p14="http://schemas.microsoft.com/office/powerpoint/2010/main" val="1359379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59D7003-1858-4D66-AA4F-628ADA63E10B}" type="slidenum">
              <a:rPr lang="en-GB" smtClean="0"/>
              <a:pPr>
                <a:defRPr/>
              </a:pPr>
              <a:t>5</a:t>
            </a:fld>
            <a:endParaRPr lang="en-GB"/>
          </a:p>
        </p:txBody>
      </p:sp>
      <p:sp>
        <p:nvSpPr>
          <p:cNvPr id="10" name="Title 9"/>
          <p:cNvSpPr>
            <a:spLocks noGrp="1"/>
          </p:cNvSpPr>
          <p:nvPr>
            <p:ph type="title"/>
          </p:nvPr>
        </p:nvSpPr>
        <p:spPr/>
        <p:txBody>
          <a:bodyPr/>
          <a:lstStyle/>
          <a:p>
            <a:r>
              <a:rPr lang="fr-BE" sz="4400" err="1"/>
              <a:t>What</a:t>
            </a:r>
            <a:r>
              <a:rPr lang="fr-BE" sz="4400"/>
              <a:t> are the objectives ?</a:t>
            </a:r>
            <a:endParaRPr lang="en-GB" sz="4400"/>
          </a:p>
        </p:txBody>
      </p:sp>
      <p:sp>
        <p:nvSpPr>
          <p:cNvPr id="6" name="Right Arrow 5"/>
          <p:cNvSpPr/>
          <p:nvPr/>
        </p:nvSpPr>
        <p:spPr>
          <a:xfrm>
            <a:off x="1428460" y="1643677"/>
            <a:ext cx="5382108" cy="4176464"/>
          </a:xfrm>
          <a:prstGeom prst="rightArrow">
            <a:avLst>
              <a:gd name="adj1" fmla="val 86128"/>
              <a:gd name="adj2" fmla="val 34483"/>
            </a:avLst>
          </a:prstGeom>
          <a:solidFill>
            <a:srgbClr val="4EBEBB">
              <a:alpha val="14902"/>
            </a:srgb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GB" dirty="0">
                <a:solidFill>
                  <a:srgbClr val="0F5494"/>
                </a:solidFill>
                <a:latin typeface="Calibri" panose="020F0502020204030204" pitchFamily="34" charset="0"/>
                <a:cs typeface="Calibri" panose="020F0502020204030204" pitchFamily="34" charset="0"/>
              </a:rPr>
              <a:t>To protect and promote rights and values as enshrined in the </a:t>
            </a:r>
            <a:r>
              <a:rPr lang="en-GB" dirty="0" smtClean="0">
                <a:solidFill>
                  <a:srgbClr val="0F5494"/>
                </a:solidFill>
                <a:latin typeface="Calibri" panose="020F0502020204030204" pitchFamily="34" charset="0"/>
                <a:cs typeface="Calibri" panose="020F0502020204030204" pitchFamily="34" charset="0"/>
              </a:rPr>
              <a:t>EU </a:t>
            </a:r>
            <a:r>
              <a:rPr lang="en-GB" b="1" dirty="0" smtClean="0">
                <a:solidFill>
                  <a:srgbClr val="0F5494"/>
                </a:solidFill>
                <a:latin typeface="Calibri" panose="020F0502020204030204" pitchFamily="34" charset="0"/>
                <a:cs typeface="Calibri" panose="020F0502020204030204" pitchFamily="34" charset="0"/>
              </a:rPr>
              <a:t>Treaties</a:t>
            </a:r>
            <a:r>
              <a:rPr lang="en-GB" b="1" dirty="0">
                <a:solidFill>
                  <a:srgbClr val="0F5494"/>
                </a:solidFill>
                <a:latin typeface="Calibri" panose="020F0502020204030204" pitchFamily="34" charset="0"/>
                <a:cs typeface="Calibri" panose="020F0502020204030204" pitchFamily="34" charset="0"/>
              </a:rPr>
              <a:t> </a:t>
            </a:r>
            <a:r>
              <a:rPr lang="en-GB" b="1" dirty="0" smtClean="0">
                <a:solidFill>
                  <a:srgbClr val="0F5494"/>
                </a:solidFill>
                <a:latin typeface="Calibri" panose="020F0502020204030204" pitchFamily="34" charset="0"/>
                <a:cs typeface="Calibri" panose="020F0502020204030204" pitchFamily="34" charset="0"/>
              </a:rPr>
              <a:t>and the EU Charter</a:t>
            </a:r>
          </a:p>
          <a:p>
            <a:pPr algn="just"/>
            <a:endParaRPr lang="en-GB" dirty="0">
              <a:solidFill>
                <a:srgbClr val="0F5494"/>
              </a:solidFill>
              <a:latin typeface="Calibri" panose="020F0502020204030204" pitchFamily="34" charset="0"/>
              <a:cs typeface="Calibri" panose="020F0502020204030204" pitchFamily="34" charset="0"/>
            </a:endParaRPr>
          </a:p>
          <a:p>
            <a:pPr algn="just"/>
            <a:r>
              <a:rPr lang="en-GB" dirty="0" smtClean="0">
                <a:solidFill>
                  <a:srgbClr val="0F5494"/>
                </a:solidFill>
                <a:latin typeface="Calibri" panose="020F0502020204030204" pitchFamily="34" charset="0"/>
                <a:cs typeface="Calibri" panose="020F0502020204030204" pitchFamily="34" charset="0"/>
              </a:rPr>
              <a:t>by </a:t>
            </a:r>
            <a:r>
              <a:rPr lang="en-GB" b="1" dirty="0">
                <a:solidFill>
                  <a:srgbClr val="0F5494"/>
                </a:solidFill>
                <a:latin typeface="Calibri" panose="020F0502020204030204" pitchFamily="34" charset="0"/>
                <a:cs typeface="Calibri" panose="020F0502020204030204" pitchFamily="34" charset="0"/>
              </a:rPr>
              <a:t>supporting civil society organisations</a:t>
            </a:r>
            <a:r>
              <a:rPr lang="en-GB" dirty="0">
                <a:solidFill>
                  <a:srgbClr val="0F5494"/>
                </a:solidFill>
                <a:latin typeface="Calibri" panose="020F0502020204030204" pitchFamily="34" charset="0"/>
                <a:cs typeface="Calibri" panose="020F0502020204030204" pitchFamily="34" charset="0"/>
              </a:rPr>
              <a:t> and other stakeholders active at local, regional, national and transnational level, </a:t>
            </a:r>
            <a:endParaRPr lang="en-GB" dirty="0" smtClean="0">
              <a:solidFill>
                <a:srgbClr val="0F5494"/>
              </a:solidFill>
              <a:latin typeface="Calibri" panose="020F0502020204030204" pitchFamily="34" charset="0"/>
              <a:cs typeface="Calibri" panose="020F0502020204030204" pitchFamily="34" charset="0"/>
            </a:endParaRPr>
          </a:p>
          <a:p>
            <a:pPr algn="just"/>
            <a:endParaRPr lang="en-GB" dirty="0">
              <a:solidFill>
                <a:srgbClr val="0F5494"/>
              </a:solidFill>
              <a:latin typeface="Calibri" panose="020F0502020204030204" pitchFamily="34" charset="0"/>
              <a:cs typeface="Calibri" panose="020F0502020204030204" pitchFamily="34" charset="0"/>
            </a:endParaRPr>
          </a:p>
          <a:p>
            <a:pPr algn="just"/>
            <a:r>
              <a:rPr lang="en-GB" dirty="0" smtClean="0">
                <a:solidFill>
                  <a:srgbClr val="0F5494"/>
                </a:solidFill>
                <a:latin typeface="Calibri" panose="020F0502020204030204" pitchFamily="34" charset="0"/>
                <a:cs typeface="Calibri" panose="020F0502020204030204" pitchFamily="34" charset="0"/>
              </a:rPr>
              <a:t>by </a:t>
            </a:r>
            <a:r>
              <a:rPr lang="en-GB" dirty="0">
                <a:solidFill>
                  <a:srgbClr val="0F5494"/>
                </a:solidFill>
                <a:latin typeface="Calibri" panose="020F0502020204030204" pitchFamily="34" charset="0"/>
                <a:cs typeface="Calibri" panose="020F0502020204030204" pitchFamily="34" charset="0"/>
              </a:rPr>
              <a:t>encouraging civic and democratic participation, in order to sustain and further develop open, rights-based, democratic, equal and inclusive societies based on the rule of law</a:t>
            </a:r>
            <a:endParaRPr lang="fr-BE" dirty="0">
              <a:solidFill>
                <a:srgbClr val="0F5494"/>
              </a:solidFill>
              <a:latin typeface="Calibri" panose="020F0502020204030204" pitchFamily="34" charset="0"/>
              <a:cs typeface="Calibri" panose="020F0502020204030204" pitchFamily="34" charset="0"/>
            </a:endParaRPr>
          </a:p>
        </p:txBody>
      </p:sp>
      <p:graphicFrame>
        <p:nvGraphicFramePr>
          <p:cNvPr id="11" name="Diagram 10"/>
          <p:cNvGraphicFramePr/>
          <p:nvPr>
            <p:extLst/>
          </p:nvPr>
        </p:nvGraphicFramePr>
        <p:xfrm>
          <a:off x="6228522" y="1614143"/>
          <a:ext cx="4861048" cy="4235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1250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970722" y="532287"/>
            <a:ext cx="10515600" cy="782357"/>
          </a:xfrm>
        </p:spPr>
        <p:txBody>
          <a:bodyPr/>
          <a:lstStyle/>
          <a:p>
            <a:r>
              <a:rPr lang="en-GB" dirty="0" smtClean="0"/>
              <a:t>Projects &amp; results</a:t>
            </a:r>
            <a:endParaRPr lang="en-GB" dirty="0"/>
          </a:p>
        </p:txBody>
      </p:sp>
      <p:sp>
        <p:nvSpPr>
          <p:cNvPr id="6" name="Content Placeholder 1"/>
          <p:cNvSpPr>
            <a:spLocks noGrp="1"/>
          </p:cNvSpPr>
          <p:nvPr>
            <p:ph idx="1"/>
          </p:nvPr>
        </p:nvSpPr>
        <p:spPr>
          <a:xfrm>
            <a:off x="335301" y="1521416"/>
            <a:ext cx="11786442" cy="1025841"/>
          </a:xfrm>
        </p:spPr>
        <p:txBody>
          <a:bodyPr/>
          <a:lstStyle/>
          <a:p>
            <a:pPr marL="0" indent="0">
              <a:buNone/>
            </a:pPr>
            <a:r>
              <a:rPr lang="en-GB" dirty="0">
                <a:hlinkClick r:id="rId3"/>
              </a:rPr>
              <a:t>https://</a:t>
            </a:r>
            <a:r>
              <a:rPr lang="en-GB" dirty="0" smtClean="0">
                <a:hlinkClick r:id="rId3"/>
              </a:rPr>
              <a:t>ec.europa.eu/info/funding-tenders/opportunities/portal/screen/opportunities/projects-results;programCode=REC</a:t>
            </a:r>
            <a:r>
              <a:rPr lang="en-GB" dirty="0" smtClean="0"/>
              <a:t> </a:t>
            </a:r>
            <a:endParaRPr lang="en-GB" dirty="0"/>
          </a:p>
        </p:txBody>
      </p:sp>
      <p:pic>
        <p:nvPicPr>
          <p:cNvPr id="2" name="Picture 1"/>
          <p:cNvPicPr>
            <a:picLocks noChangeAspect="1"/>
          </p:cNvPicPr>
          <p:nvPr/>
        </p:nvPicPr>
        <p:blipFill>
          <a:blip r:embed="rId4"/>
          <a:stretch>
            <a:fillRect/>
          </a:stretch>
        </p:blipFill>
        <p:spPr>
          <a:xfrm>
            <a:off x="2358798" y="2547257"/>
            <a:ext cx="7285945" cy="3793233"/>
          </a:xfrm>
          <a:prstGeom prst="rect">
            <a:avLst/>
          </a:prstGeom>
        </p:spPr>
      </p:pic>
    </p:spTree>
    <p:extLst>
      <p:ext uri="{BB962C8B-B14F-4D97-AF65-F5344CB8AC3E}">
        <p14:creationId xmlns:p14="http://schemas.microsoft.com/office/powerpoint/2010/main" val="36011445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4747253-C9BC-4251-8AE3-8910CE9253F2}" type="slidenum">
              <a:rPr lang="en-GB" smtClean="0"/>
              <a:pPr>
                <a:defRPr/>
              </a:pPr>
              <a:t>51</a:t>
            </a:fld>
            <a:endParaRPr lang="en-GB"/>
          </a:p>
        </p:txBody>
      </p:sp>
      <p:sp>
        <p:nvSpPr>
          <p:cNvPr id="2" name="Title 1"/>
          <p:cNvSpPr>
            <a:spLocks noGrp="1"/>
          </p:cNvSpPr>
          <p:nvPr>
            <p:ph type="ctrTitle"/>
          </p:nvPr>
        </p:nvSpPr>
        <p:spPr>
          <a:xfrm>
            <a:off x="1077013" y="1122363"/>
            <a:ext cx="10372037" cy="1240348"/>
          </a:xfrm>
        </p:spPr>
        <p:txBody>
          <a:bodyPr/>
          <a:lstStyle/>
          <a:p>
            <a:pPr algn="ctr"/>
            <a:r>
              <a:rPr lang="fr-BE" sz="3200"/>
              <a:t>Contacts and </a:t>
            </a:r>
            <a:r>
              <a:rPr lang="fr-BE" sz="3200" err="1"/>
              <a:t>useful</a:t>
            </a:r>
            <a:r>
              <a:rPr lang="fr-BE" sz="3200"/>
              <a:t> links</a:t>
            </a:r>
            <a:endParaRPr lang="en-GB" sz="3200"/>
          </a:p>
        </p:txBody>
      </p:sp>
      <p:sp>
        <p:nvSpPr>
          <p:cNvPr id="9" name="Oval 8"/>
          <p:cNvSpPr/>
          <p:nvPr/>
        </p:nvSpPr>
        <p:spPr>
          <a:xfrm>
            <a:off x="1552575" y="4209890"/>
            <a:ext cx="904875" cy="885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552575" y="5178101"/>
            <a:ext cx="904875" cy="885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933700" y="4448897"/>
            <a:ext cx="7829550" cy="646331"/>
          </a:xfrm>
          <a:prstGeom prst="rect">
            <a:avLst/>
          </a:prstGeom>
          <a:noFill/>
        </p:spPr>
        <p:txBody>
          <a:bodyPr wrap="square" lIns="91440" tIns="45720" rIns="91440" bIns="45720" rtlCol="0" anchor="t">
            <a:spAutoFit/>
          </a:bodyPr>
          <a:lstStyle/>
          <a:p>
            <a:r>
              <a:rPr lang="fr-BE" dirty="0" err="1"/>
              <a:t>See</a:t>
            </a:r>
            <a:r>
              <a:rPr lang="fr-BE" dirty="0"/>
              <a:t> the </a:t>
            </a:r>
            <a:r>
              <a:rPr lang="fr-BE" dirty="0">
                <a:hlinkClick r:id="rId3"/>
              </a:rPr>
              <a:t>CERV Programme structure</a:t>
            </a:r>
            <a:r>
              <a:rPr lang="fr-BE" dirty="0"/>
              <a:t>, the </a:t>
            </a:r>
            <a:r>
              <a:rPr lang="fr-BE" dirty="0">
                <a:hlinkClick r:id="rId4"/>
              </a:rPr>
              <a:t>Work Programme</a:t>
            </a:r>
            <a:r>
              <a:rPr lang="fr-BE" dirty="0"/>
              <a:t> and </a:t>
            </a:r>
            <a:r>
              <a:rPr lang="fr-BE" dirty="0">
                <a:hlinkClick r:id="rId5"/>
              </a:rPr>
              <a:t>Regulation</a:t>
            </a:r>
            <a:endParaRPr lang="fr-BE" dirty="0"/>
          </a:p>
          <a:p>
            <a:endParaRPr lang="fr-BE" dirty="0">
              <a:cs typeface="Arial"/>
            </a:endParaRPr>
          </a:p>
        </p:txBody>
      </p:sp>
      <p:sp>
        <p:nvSpPr>
          <p:cNvPr id="14" name="TextBox 13"/>
          <p:cNvSpPr txBox="1"/>
          <p:nvPr/>
        </p:nvSpPr>
        <p:spPr>
          <a:xfrm>
            <a:off x="2933700" y="5391989"/>
            <a:ext cx="7829550" cy="369332"/>
          </a:xfrm>
          <a:prstGeom prst="rect">
            <a:avLst/>
          </a:prstGeom>
          <a:noFill/>
        </p:spPr>
        <p:txBody>
          <a:bodyPr wrap="square" lIns="91440" tIns="45720" rIns="91440" bIns="45720" rtlCol="0" anchor="t">
            <a:spAutoFit/>
          </a:bodyPr>
          <a:lstStyle/>
          <a:p>
            <a:r>
              <a:rPr lang="fr-BE" dirty="0" err="1" smtClean="0"/>
              <a:t>Subscribe</a:t>
            </a:r>
            <a:r>
              <a:rPr lang="fr-BE" dirty="0" smtClean="0"/>
              <a:t> </a:t>
            </a:r>
            <a:r>
              <a:rPr lang="fr-BE" dirty="0"/>
              <a:t>to DG Justice </a:t>
            </a:r>
            <a:r>
              <a:rPr lang="fr-BE" dirty="0">
                <a:hlinkClick r:id="rId6"/>
              </a:rPr>
              <a:t>Newsletter</a:t>
            </a:r>
            <a:endParaRPr lang="fr-BE" dirty="0">
              <a:cs typeface="Arial"/>
            </a:endParaRPr>
          </a:p>
        </p:txBody>
      </p:sp>
      <p:cxnSp>
        <p:nvCxnSpPr>
          <p:cNvPr id="17" name="Straight Arrow Connector 16"/>
          <p:cNvCxnSpPr/>
          <p:nvPr/>
        </p:nvCxnSpPr>
        <p:spPr>
          <a:xfrm>
            <a:off x="2457450" y="5621013"/>
            <a:ext cx="476250" cy="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57450" y="4652802"/>
            <a:ext cx="476250" cy="0"/>
          </a:xfrm>
          <a:prstGeom prst="straightConnector1">
            <a:avLst/>
          </a:prstGeom>
          <a:ln w="920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4664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9107" y="0"/>
            <a:ext cx="9892893" cy="443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45519" y="1591921"/>
            <a:ext cx="3939830" cy="1015355"/>
          </a:xfrm>
        </p:spPr>
        <p:txBody>
          <a:bodyPr/>
          <a:lstStyle/>
          <a:p>
            <a:r>
              <a:rPr lang="en-IE" dirty="0" smtClean="0"/>
              <a:t>Thank you</a:t>
            </a:r>
            <a:endParaRPr lang="en-GB" dirty="0"/>
          </a:p>
        </p:txBody>
      </p:sp>
      <p:sp>
        <p:nvSpPr>
          <p:cNvPr id="3" name="Subtitle 2"/>
          <p:cNvSpPr>
            <a:spLocks noGrp="1"/>
          </p:cNvSpPr>
          <p:nvPr>
            <p:ph type="subTitle" idx="1"/>
          </p:nvPr>
        </p:nvSpPr>
        <p:spPr>
          <a:xfrm>
            <a:off x="759575" y="4646435"/>
            <a:ext cx="8941016" cy="2001500"/>
          </a:xfrm>
        </p:spPr>
        <p:txBody>
          <a:bodyPr wrap="square" anchor="b" anchorCtr="0"/>
          <a:lstStyle/>
          <a:p>
            <a:r>
              <a:rPr lang="en-US" sz="1050" b="1" dirty="0"/>
              <a:t>© European Union 2020</a:t>
            </a:r>
          </a:p>
          <a:p>
            <a:r>
              <a:rPr lang="en-US" sz="1050" dirty="0" smtClean="0"/>
              <a:t>Unless otherwise noted the reuse of this presentation is </a:t>
            </a:r>
            <a:r>
              <a:rPr lang="en-US" sz="1050" dirty="0" err="1" smtClean="0"/>
              <a:t>authorised</a:t>
            </a:r>
            <a:r>
              <a:rPr lang="en-US" sz="1050" dirty="0" smtClean="0"/>
              <a:t> under the </a:t>
            </a:r>
            <a:r>
              <a:rPr lang="en-US" sz="1050" dirty="0" smtClean="0">
                <a:hlinkClick r:id="rId4"/>
              </a:rPr>
              <a:t>CC BY 4.0 </a:t>
            </a:r>
            <a:r>
              <a:rPr lang="en-US" sz="1050" dirty="0"/>
              <a:t>license. For any use or reproduction of elements that are not owned by the EU, permission may need to be sought directly from the respective </a:t>
            </a:r>
            <a:r>
              <a:rPr lang="en-US" sz="1050" dirty="0" smtClean="0"/>
              <a:t>right holders.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524" y="4858246"/>
            <a:ext cx="1023496" cy="358097"/>
          </a:xfrm>
          <a:prstGeom prst="rect">
            <a:avLst/>
          </a:prstGeom>
        </p:spPr>
      </p:pic>
      <p:sp>
        <p:nvSpPr>
          <p:cNvPr id="7" name="Content Placeholder 2"/>
          <p:cNvSpPr txBox="1">
            <a:spLocks/>
          </p:cNvSpPr>
          <p:nvPr/>
        </p:nvSpPr>
        <p:spPr>
          <a:xfrm>
            <a:off x="3962400" y="4646435"/>
            <a:ext cx="8229600" cy="1580193"/>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altLang="en-US" sz="2000" b="0" i="0" u="none" strike="noStrike" kern="1200" cap="none" spc="0" normalizeH="0" baseline="0" noProof="0" dirty="0" smtClean="0">
              <a:ln>
                <a:noFill/>
              </a:ln>
              <a:solidFill>
                <a:srgbClr val="4D4D4D"/>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D4D4D"/>
                </a:solidFill>
                <a:effectLst/>
                <a:uLnTx/>
                <a:uFillTx/>
                <a:latin typeface="Arial"/>
                <a:ea typeface="+mn-ea"/>
                <a:cs typeface="+mn-cs"/>
              </a:rPr>
              <a:t>European Commission</a:t>
            </a:r>
            <a:br>
              <a:rPr kumimoji="0" lang="en-GB" sz="1800" b="0" i="0" u="none" strike="noStrike" kern="1200" cap="none" spc="0" normalizeH="0" baseline="0" noProof="0" dirty="0">
                <a:ln>
                  <a:noFill/>
                </a:ln>
                <a:solidFill>
                  <a:srgbClr val="4D4D4D"/>
                </a:solidFill>
                <a:effectLst/>
                <a:uLnTx/>
                <a:uFillTx/>
                <a:latin typeface="Arial"/>
                <a:ea typeface="+mn-ea"/>
                <a:cs typeface="+mn-cs"/>
              </a:rPr>
            </a:br>
            <a:r>
              <a:rPr kumimoji="0" lang="en-GB" sz="1800" b="0" i="0" u="none" strike="noStrike" kern="1200" cap="none" spc="0" normalizeH="0" baseline="0" noProof="0" dirty="0" smtClean="0">
                <a:ln>
                  <a:noFill/>
                </a:ln>
                <a:solidFill>
                  <a:srgbClr val="4D4D4D"/>
                </a:solidFill>
                <a:effectLst/>
                <a:uLnTx/>
                <a:uFillTx/>
                <a:latin typeface="Arial"/>
                <a:ea typeface="+mn-ea"/>
                <a:cs typeface="+mn-cs"/>
              </a:rPr>
              <a:t>Directorate </a:t>
            </a:r>
            <a:r>
              <a:rPr kumimoji="0" lang="en-GB" sz="1800" b="0" i="0" u="none" strike="noStrike" kern="1200" cap="none" spc="0" normalizeH="0" baseline="0" noProof="0" dirty="0">
                <a:ln>
                  <a:noFill/>
                </a:ln>
                <a:solidFill>
                  <a:srgbClr val="4D4D4D"/>
                </a:solidFill>
                <a:effectLst/>
                <a:uLnTx/>
                <a:uFillTx/>
                <a:latin typeface="Arial"/>
                <a:ea typeface="+mn-ea"/>
                <a:cs typeface="+mn-cs"/>
              </a:rPr>
              <a:t>General for Justice and Consumers</a:t>
            </a:r>
            <a:r>
              <a:rPr kumimoji="0" lang="en-GB" altLang="en-US" sz="2000" b="0" i="0" u="none" strike="noStrike" kern="1200" cap="none" spc="0" normalizeH="0" baseline="0" noProof="0" dirty="0" smtClean="0">
                <a:ln>
                  <a:noFill/>
                </a:ln>
                <a:solidFill>
                  <a:srgbClr val="4D4D4D"/>
                </a:solidFill>
                <a:effectLst/>
                <a:uLnTx/>
                <a:uFillTx/>
                <a:latin typeface="Arial"/>
                <a:ea typeface="+mn-ea"/>
                <a:cs typeface="+mn-cs"/>
              </a:rPr>
              <a:t> </a:t>
            </a:r>
          </a:p>
        </p:txBody>
      </p:sp>
    </p:spTree>
    <p:extLst>
      <p:ext uri="{BB962C8B-B14F-4D97-AF65-F5344CB8AC3E}">
        <p14:creationId xmlns:p14="http://schemas.microsoft.com/office/powerpoint/2010/main" val="1645845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59D7003-1858-4D66-AA4F-628ADA63E10B}" type="slidenum">
              <a:rPr lang="en-GB" dirty="0" smtClean="0"/>
              <a:pPr>
                <a:defRPr/>
              </a:pPr>
              <a:t>6</a:t>
            </a:fld>
            <a:endParaRPr lang="en-GB" dirty="0"/>
          </a:p>
        </p:txBody>
      </p:sp>
      <p:sp>
        <p:nvSpPr>
          <p:cNvPr id="10" name="Title 9"/>
          <p:cNvSpPr>
            <a:spLocks noGrp="1"/>
          </p:cNvSpPr>
          <p:nvPr>
            <p:ph type="title"/>
          </p:nvPr>
        </p:nvSpPr>
        <p:spPr/>
        <p:txBody>
          <a:bodyPr/>
          <a:lstStyle/>
          <a:p>
            <a:r>
              <a:rPr lang="fr-BE" sz="4400" dirty="0"/>
              <a:t>CERV Programme – Four </a:t>
            </a:r>
            <a:r>
              <a:rPr lang="fr-BE" sz="4400" dirty="0" err="1"/>
              <a:t>strands</a:t>
            </a:r>
            <a:endParaRPr lang="en-GB" sz="4400" dirty="0"/>
          </a:p>
        </p:txBody>
      </p:sp>
      <p:pic>
        <p:nvPicPr>
          <p:cNvPr id="3" name="Picture 2"/>
          <p:cNvPicPr>
            <a:picLocks noChangeAspect="1"/>
          </p:cNvPicPr>
          <p:nvPr/>
        </p:nvPicPr>
        <p:blipFill>
          <a:blip r:embed="rId3"/>
          <a:stretch>
            <a:fillRect/>
          </a:stretch>
        </p:blipFill>
        <p:spPr>
          <a:xfrm>
            <a:off x="1062184" y="1552054"/>
            <a:ext cx="9797108" cy="4082128"/>
          </a:xfrm>
          <a:prstGeom prst="rect">
            <a:avLst/>
          </a:prstGeom>
        </p:spPr>
      </p:pic>
    </p:spTree>
    <p:extLst>
      <p:ext uri="{BB962C8B-B14F-4D97-AF65-F5344CB8AC3E}">
        <p14:creationId xmlns:p14="http://schemas.microsoft.com/office/powerpoint/2010/main" val="2396160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 is new in CERV</a:t>
            </a:r>
            <a:endParaRPr lang="en-GB" dirty="0"/>
          </a:p>
        </p:txBody>
      </p:sp>
      <p:graphicFrame>
        <p:nvGraphicFramePr>
          <p:cNvPr id="6" name="Content Placeholder 7"/>
          <p:cNvGraphicFramePr>
            <a:graphicFrameLocks noGrp="1"/>
          </p:cNvGraphicFramePr>
          <p:nvPr>
            <p:ph idx="1"/>
            <p:extLst/>
          </p:nvPr>
        </p:nvGraphicFramePr>
        <p:xfrm>
          <a:off x="838200" y="1825625"/>
          <a:ext cx="10906125" cy="4096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5916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330023" y="469109"/>
            <a:ext cx="8229600" cy="658812"/>
          </a:xfrm>
        </p:spPr>
        <p:txBody>
          <a:bodyPr/>
          <a:lstStyle/>
          <a:p>
            <a:r>
              <a:rPr lang="en-GB" altLang="en-US" dirty="0" smtClean="0"/>
              <a:t>Which actions?</a:t>
            </a:r>
          </a:p>
        </p:txBody>
      </p:sp>
      <p:sp>
        <p:nvSpPr>
          <p:cNvPr id="4" name="Rectangle 3"/>
          <p:cNvSpPr txBox="1">
            <a:spLocks noChangeArrowheads="1"/>
          </p:cNvSpPr>
          <p:nvPr/>
        </p:nvSpPr>
        <p:spPr bwMode="auto">
          <a:xfrm>
            <a:off x="3250384" y="3857348"/>
            <a:ext cx="7023101" cy="91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Clr>
                <a:srgbClr val="3166CF"/>
              </a:buClr>
              <a:buNone/>
              <a:defRPr/>
            </a:pPr>
            <a:r>
              <a:rPr lang="en-US" altLang="en-US" i="0" kern="0" dirty="0"/>
              <a:t>Analytical activities, such as </a:t>
            </a:r>
            <a:r>
              <a:rPr lang="en-US" altLang="en-US" i="0" kern="0" dirty="0" smtClean="0"/>
              <a:t>studies, researches</a:t>
            </a:r>
            <a:r>
              <a:rPr lang="en-US" altLang="en-US" i="0" kern="0" dirty="0"/>
              <a:t>, surveys and evaluations</a:t>
            </a:r>
          </a:p>
        </p:txBody>
      </p:sp>
      <p:pic>
        <p:nvPicPr>
          <p:cNvPr id="1741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6861" y="3803373"/>
            <a:ext cx="15192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6698" y="1534392"/>
            <a:ext cx="151447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6386" y="2607541"/>
            <a:ext cx="1470025"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5747" y="4984021"/>
            <a:ext cx="151288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3359923" y="2745655"/>
            <a:ext cx="6913563"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Clr>
                <a:srgbClr val="3166CF"/>
              </a:buClr>
              <a:buNone/>
              <a:defRPr/>
            </a:pPr>
            <a:r>
              <a:rPr lang="en-US" altLang="en-US" i="0" kern="0" dirty="0"/>
              <a:t>Awareness-raising and dissemination activities, media campaigns</a:t>
            </a:r>
          </a:p>
        </p:txBody>
      </p:sp>
      <p:sp>
        <p:nvSpPr>
          <p:cNvPr id="11" name="Rectangle 3"/>
          <p:cNvSpPr txBox="1">
            <a:spLocks noChangeArrowheads="1"/>
          </p:cNvSpPr>
          <p:nvPr/>
        </p:nvSpPr>
        <p:spPr bwMode="auto">
          <a:xfrm>
            <a:off x="3288485" y="5363433"/>
            <a:ext cx="6684962" cy="47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Clr>
                <a:srgbClr val="3166CF"/>
              </a:buClr>
              <a:buNone/>
              <a:defRPr/>
            </a:pPr>
            <a:r>
              <a:rPr lang="en-US" altLang="en-US" i="0" kern="0" dirty="0"/>
              <a:t>Support for </a:t>
            </a:r>
            <a:r>
              <a:rPr lang="en-US" altLang="en-US" i="0" kern="0" dirty="0" smtClean="0"/>
              <a:t>European networks, civil society</a:t>
            </a:r>
            <a:endParaRPr lang="en-US" altLang="en-US" i="0" kern="0" dirty="0"/>
          </a:p>
        </p:txBody>
      </p:sp>
      <p:sp>
        <p:nvSpPr>
          <p:cNvPr id="12" name="Rectangle 3"/>
          <p:cNvSpPr txBox="1">
            <a:spLocks noChangeArrowheads="1"/>
          </p:cNvSpPr>
          <p:nvPr/>
        </p:nvSpPr>
        <p:spPr bwMode="auto">
          <a:xfrm>
            <a:off x="3288485" y="1535980"/>
            <a:ext cx="7474250" cy="90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Clr>
                <a:srgbClr val="3166CF"/>
              </a:buClr>
              <a:buNone/>
              <a:defRPr/>
            </a:pPr>
            <a:r>
              <a:rPr lang="en-US" altLang="en-US" i="0" kern="0" dirty="0"/>
              <a:t>Training activities, </a:t>
            </a:r>
            <a:r>
              <a:rPr lang="en-US" altLang="en-US" i="0" kern="0" dirty="0" smtClean="0"/>
              <a:t>capacity building, mutual </a:t>
            </a:r>
            <a:r>
              <a:rPr lang="en-US" altLang="en-US" i="0" kern="0" dirty="0"/>
              <a:t>learning, workshops, experts’ meetings, conferences</a:t>
            </a:r>
          </a:p>
        </p:txBody>
      </p:sp>
    </p:spTree>
    <p:extLst>
      <p:ext uri="{BB962C8B-B14F-4D97-AF65-F5344CB8AC3E}">
        <p14:creationId xmlns:p14="http://schemas.microsoft.com/office/powerpoint/2010/main" val="4265339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264380" y="465225"/>
            <a:ext cx="8229600" cy="671597"/>
          </a:xfrm>
        </p:spPr>
        <p:txBody>
          <a:bodyPr/>
          <a:lstStyle/>
          <a:p>
            <a:r>
              <a:rPr lang="en-GB" altLang="en-US" dirty="0" smtClean="0"/>
              <a:t>Participation to the Programme</a:t>
            </a:r>
          </a:p>
        </p:txBody>
      </p:sp>
      <p:sp>
        <p:nvSpPr>
          <p:cNvPr id="4" name="Rectangle 3"/>
          <p:cNvSpPr txBox="1">
            <a:spLocks noChangeArrowheads="1"/>
          </p:cNvSpPr>
          <p:nvPr/>
        </p:nvSpPr>
        <p:spPr bwMode="auto">
          <a:xfrm>
            <a:off x="1264380" y="1874535"/>
            <a:ext cx="10535734" cy="439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Clr>
                <a:srgbClr val="3166CF"/>
              </a:buClr>
              <a:buNone/>
              <a:defRPr/>
            </a:pPr>
            <a:r>
              <a:rPr lang="en-US" altLang="en-US" sz="3000" i="0" kern="0" dirty="0" smtClean="0">
                <a:solidFill>
                  <a:srgbClr val="FF0000"/>
                </a:solidFill>
              </a:rPr>
              <a:t>WHO</a:t>
            </a:r>
            <a:endParaRPr lang="en-US" altLang="en-US" sz="3000" i="0" kern="0" dirty="0">
              <a:solidFill>
                <a:srgbClr val="FF0000"/>
              </a:solidFill>
            </a:endParaRPr>
          </a:p>
          <a:p>
            <a:pPr>
              <a:buClr>
                <a:srgbClr val="3166CF"/>
              </a:buClr>
              <a:buFont typeface="Courier New" panose="02070309020205020404" pitchFamily="49" charset="0"/>
              <a:buChar char="o"/>
              <a:defRPr/>
            </a:pPr>
            <a:r>
              <a:rPr lang="en-US" sz="3200" i="0" kern="0" dirty="0"/>
              <a:t>CSO are the main beneficiaries, both national and transnational as well as grassroots ( union values strand)</a:t>
            </a:r>
          </a:p>
          <a:p>
            <a:pPr>
              <a:buClr>
                <a:srgbClr val="3166CF"/>
              </a:buClr>
              <a:buFont typeface="Courier New" panose="02070309020205020404" pitchFamily="49" charset="0"/>
              <a:buChar char="o"/>
              <a:defRPr/>
            </a:pPr>
            <a:r>
              <a:rPr lang="en-US" altLang="en-US" sz="3200" i="0" kern="0" dirty="0" smtClean="0"/>
              <a:t>Public </a:t>
            </a:r>
            <a:r>
              <a:rPr lang="en-US" altLang="en-US" sz="3200" i="0" kern="0" dirty="0"/>
              <a:t>and private entities e.g. ministries, </a:t>
            </a:r>
            <a:r>
              <a:rPr lang="en-US" altLang="en-US" sz="3200" i="0" kern="0" dirty="0" smtClean="0"/>
              <a:t>towns</a:t>
            </a:r>
          </a:p>
          <a:p>
            <a:pPr>
              <a:buClr>
                <a:srgbClr val="3166CF"/>
              </a:buClr>
              <a:buFont typeface="Courier New" panose="02070309020205020404" pitchFamily="49" charset="0"/>
              <a:buChar char="o"/>
              <a:defRPr/>
            </a:pPr>
            <a:r>
              <a:rPr lang="en-US" altLang="en-US" sz="3200" i="0" kern="0" dirty="0" smtClean="0"/>
              <a:t>Profit-oriented </a:t>
            </a:r>
            <a:r>
              <a:rPr lang="en-US" altLang="en-US" sz="3200" i="0" kern="0" dirty="0"/>
              <a:t>and international </a:t>
            </a:r>
            <a:r>
              <a:rPr lang="en-US" altLang="en-US" sz="3200" i="0" kern="0" dirty="0" err="1"/>
              <a:t>organisations</a:t>
            </a:r>
            <a:r>
              <a:rPr lang="en-US" altLang="en-US" sz="3200" i="0" kern="0" dirty="0"/>
              <a:t>: limited access (depending also on the </a:t>
            </a:r>
            <a:r>
              <a:rPr lang="en-US" altLang="en-US" sz="3200" i="0" kern="0" dirty="0" smtClean="0"/>
              <a:t>call for proposals)</a:t>
            </a:r>
            <a:endParaRPr lang="en-US" altLang="en-US" sz="3200" i="0" kern="0" dirty="0"/>
          </a:p>
        </p:txBody>
      </p:sp>
    </p:spTree>
    <p:extLst>
      <p:ext uri="{BB962C8B-B14F-4D97-AF65-F5344CB8AC3E}">
        <p14:creationId xmlns:p14="http://schemas.microsoft.com/office/powerpoint/2010/main" val="1294583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D64D2EA8A1AE4D81D08D8DF0A5D0FE" ma:contentTypeVersion="13" ma:contentTypeDescription="Crée un document." ma:contentTypeScope="" ma:versionID="4ff0aa911379a3ebda4cc3f2cccd698a">
  <xsd:schema xmlns:xsd="http://www.w3.org/2001/XMLSchema" xmlns:xs="http://www.w3.org/2001/XMLSchema" xmlns:p="http://schemas.microsoft.com/office/2006/metadata/properties" xmlns:ns2="a742f9e1-92ba-49ac-9663-a21db529c9de" xmlns:ns3="9b0dcb9b-57ba-456b-8078-be5a9406b89c" targetNamespace="http://schemas.microsoft.com/office/2006/metadata/properties" ma:root="true" ma:fieldsID="6388f150e2e804ad5218f77d9b2afb4a" ns2:_="" ns3:_="">
    <xsd:import namespace="a742f9e1-92ba-49ac-9663-a21db529c9de"/>
    <xsd:import namespace="9b0dcb9b-57ba-456b-8078-be5a9406b8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2f9e1-92ba-49ac-9663-a21db529c9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b0dcb9b-57ba-456b-8078-be5a9406b89c"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DEDB94-5769-4989-A626-8F6A2F58A883}"/>
</file>

<file path=customXml/itemProps2.xml><?xml version="1.0" encoding="utf-8"?>
<ds:datastoreItem xmlns:ds="http://schemas.openxmlformats.org/officeDocument/2006/customXml" ds:itemID="{4B1CAF70-02D1-4551-A536-63581F6A8097}">
  <ds:schemaRefs>
    <ds:schemaRef ds:uri="http://schemas.microsoft.com/sharepoint/v3/contenttype/forms"/>
  </ds:schemaRefs>
</ds:datastoreItem>
</file>

<file path=customXml/itemProps3.xml><?xml version="1.0" encoding="utf-8"?>
<ds:datastoreItem xmlns:ds="http://schemas.openxmlformats.org/officeDocument/2006/customXml" ds:itemID="{1FF87431-2774-4E17-BE38-8A579357848D}">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terms/"/>
    <ds:schemaRef ds:uri="33e07890-6196-4e26-9dd2-53178dae8e48"/>
    <ds:schemaRef ds:uri="faa54b14-608b-44ba-8621-4287d9574b2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1173</TotalTime>
  <Words>8843</Words>
  <Application>Microsoft Office PowerPoint</Application>
  <PresentationFormat>Widescreen</PresentationFormat>
  <Paragraphs>788</Paragraphs>
  <Slides>52</Slides>
  <Notes>38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Arial</vt:lpstr>
      <vt:lpstr>Calibri</vt:lpstr>
      <vt:lpstr>Courier New</vt:lpstr>
      <vt:lpstr>Times New Roman</vt:lpstr>
      <vt:lpstr>Verdana</vt:lpstr>
      <vt:lpstr>Wingdings</vt:lpstr>
      <vt:lpstr>Wingdings 2</vt:lpstr>
      <vt:lpstr>Office Theme</vt:lpstr>
      <vt:lpstr>1_Office Theme</vt:lpstr>
      <vt:lpstr>The Citizens, Equality, Rights and Values  programme 2021-2027</vt:lpstr>
      <vt:lpstr>Overview</vt:lpstr>
      <vt:lpstr>What are « EU values » ? </vt:lpstr>
      <vt:lpstr>Citizens, Equality, Rights and Values</vt:lpstr>
      <vt:lpstr>What are the objectives ?</vt:lpstr>
      <vt:lpstr>CERV Programme – Four strands</vt:lpstr>
      <vt:lpstr>What is new in CERV</vt:lpstr>
      <vt:lpstr>Which actions?</vt:lpstr>
      <vt:lpstr>Participation to the Programme</vt:lpstr>
      <vt:lpstr>Funding methods</vt:lpstr>
      <vt:lpstr>Upcoming CERV calls for proposals Equality and rights strand</vt:lpstr>
      <vt:lpstr>Upcoming CERV calls for proposals Citizens’ engagement and participation strand</vt:lpstr>
      <vt:lpstr>Upcoming CERV calls for proposals Daphne strand</vt:lpstr>
      <vt:lpstr>Upcoming CERV calls for proposals Values strand</vt:lpstr>
      <vt:lpstr>Overview</vt:lpstr>
      <vt:lpstr>Call for proposals to promote equality and to fight against racism, xenophobia and discrimination</vt:lpstr>
      <vt:lpstr>Call for proposals to promote equality and to fight against racism, xenophobia and discrimination</vt:lpstr>
      <vt:lpstr>Call for proposals to promote equality and to fight against racism, xenophobia and discrimination</vt:lpstr>
      <vt:lpstr>Call for proposals to promote equality and to fight against racism, xenophobia and discrimination</vt:lpstr>
      <vt:lpstr>Call for proposals to promote equality and to fight against racism, xenophobia and discrimination</vt:lpstr>
      <vt:lpstr>Success rates?</vt:lpstr>
      <vt:lpstr>Daphne</vt:lpstr>
      <vt:lpstr>Daphne</vt:lpstr>
      <vt:lpstr>Daphne</vt:lpstr>
      <vt:lpstr>Daphne</vt:lpstr>
      <vt:lpstr>Daphne</vt:lpstr>
      <vt:lpstr>Call for proposals on protecting and promoting Union Values </vt:lpstr>
      <vt:lpstr>Main features of the call</vt:lpstr>
      <vt:lpstr>The role of intermediaries</vt:lpstr>
      <vt:lpstr>Overview</vt:lpstr>
      <vt:lpstr>Action grants</vt:lpstr>
      <vt:lpstr>How to apply</vt:lpstr>
      <vt:lpstr>Proposal structure</vt:lpstr>
      <vt:lpstr>PowerPoint Presentation</vt:lpstr>
      <vt:lpstr>PowerPoint Presentation</vt:lpstr>
      <vt:lpstr>PowerPoint Presentation</vt:lpstr>
      <vt:lpstr>Application forms and annexes</vt:lpstr>
      <vt:lpstr>Evaluation</vt:lpstr>
      <vt:lpstr>Admissibility</vt:lpstr>
      <vt:lpstr>Eligibility</vt:lpstr>
      <vt:lpstr>Exclusion</vt:lpstr>
      <vt:lpstr>Selection criteria</vt:lpstr>
      <vt:lpstr>Award Criteria </vt:lpstr>
      <vt:lpstr>Award criteria (100 points)</vt:lpstr>
      <vt:lpstr>Award criteria</vt:lpstr>
      <vt:lpstr>Award criteria</vt:lpstr>
      <vt:lpstr>What makes a good projects</vt:lpstr>
      <vt:lpstr>Reference documents</vt:lpstr>
      <vt:lpstr>List of projects awarded</vt:lpstr>
      <vt:lpstr>Projects &amp; results</vt:lpstr>
      <vt:lpstr>Contacts and useful links</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Yvonne (COMM)</dc:creator>
  <cp:lastModifiedBy>PAVLIC Rujana (INTPA)</cp:lastModifiedBy>
  <cp:revision>355</cp:revision>
  <dcterms:created xsi:type="dcterms:W3CDTF">2019-08-09T12:06:42Z</dcterms:created>
  <dcterms:modified xsi:type="dcterms:W3CDTF">2021-12-09T10:01:09Z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0x01010026D64D2EA8A1AE4D81D08D8DF0A5D0FE</vt:lpwstr>
  </property>
</Properties>
</file>