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 id="2147483745" r:id="rId5"/>
  </p:sldMasterIdLst>
  <p:notesMasterIdLst>
    <p:notesMasterId r:id="rId34"/>
  </p:notesMasterIdLst>
  <p:handoutMasterIdLst>
    <p:handoutMasterId r:id="rId35"/>
  </p:handoutMasterIdLst>
  <p:sldIdLst>
    <p:sldId id="259" r:id="rId6"/>
    <p:sldId id="260" r:id="rId7"/>
    <p:sldId id="262" r:id="rId8"/>
    <p:sldId id="2265" r:id="rId9"/>
    <p:sldId id="271" r:id="rId10"/>
    <p:sldId id="268" r:id="rId11"/>
    <p:sldId id="265" r:id="rId12"/>
    <p:sldId id="272" r:id="rId13"/>
    <p:sldId id="273" r:id="rId14"/>
    <p:sldId id="269" r:id="rId15"/>
    <p:sldId id="266" r:id="rId16"/>
    <p:sldId id="274" r:id="rId17"/>
    <p:sldId id="275" r:id="rId18"/>
    <p:sldId id="2264" r:id="rId19"/>
    <p:sldId id="270" r:id="rId20"/>
    <p:sldId id="267" r:id="rId21"/>
    <p:sldId id="2267" r:id="rId22"/>
    <p:sldId id="279" r:id="rId23"/>
    <p:sldId id="282" r:id="rId24"/>
    <p:sldId id="280" r:id="rId25"/>
    <p:sldId id="281" r:id="rId26"/>
    <p:sldId id="284" r:id="rId27"/>
    <p:sldId id="288" r:id="rId28"/>
    <p:sldId id="289" r:id="rId29"/>
    <p:sldId id="2266" r:id="rId30"/>
    <p:sldId id="292" r:id="rId31"/>
    <p:sldId id="2262" r:id="rId32"/>
    <p:sldId id="263" r:id="rId33"/>
  </p:sldIdLst>
  <p:sldSz cx="9144000" cy="5143500" type="screen16x9"/>
  <p:notesSz cx="7099300" cy="10229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2">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BDE"/>
    <a:srgbClr val="FFFFFF"/>
    <a:srgbClr val="0D82B7"/>
    <a:srgbClr val="80776F"/>
    <a:srgbClr val="605953"/>
    <a:srgbClr val="5C6673"/>
    <a:srgbClr val="E3DFDD"/>
    <a:srgbClr val="D3CEC9"/>
    <a:srgbClr val="F1EFEE"/>
    <a:srgbClr val="F04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C6335-7BE8-48DB-8704-20691EEF441A}" v="29" dt="2021-06-17T14:06:51.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5" autoAdjust="0"/>
    <p:restoredTop sz="86359" autoAdjust="0"/>
  </p:normalViewPr>
  <p:slideViewPr>
    <p:cSldViewPr snapToGrid="0" snapToObjects="1">
      <p:cViewPr varScale="1">
        <p:scale>
          <a:sx n="113" d="100"/>
          <a:sy n="113" d="100"/>
        </p:scale>
        <p:origin x="653" y="91"/>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108" d="100"/>
          <a:sy n="108" d="100"/>
        </p:scale>
        <p:origin x="5148" y="126"/>
      </p:cViewPr>
      <p:guideLst>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41463" y="31635"/>
            <a:ext cx="3076575" cy="110118"/>
          </a:xfrm>
          <a:prstGeom prst="rect">
            <a:avLst/>
          </a:prstGeom>
        </p:spPr>
        <p:txBody>
          <a:bodyPr vert="horz" lIns="108000" tIns="0" rIns="0" bIns="0" rtlCol="0" anchor="ctr" anchorCtr="0"/>
          <a:lstStyle>
            <a:lvl1pPr algn="l">
              <a:defRPr sz="1200"/>
            </a:lvl1pPr>
          </a:lstStyle>
          <a:p>
            <a:r>
              <a:rPr lang="en-GB" sz="800">
                <a:solidFill>
                  <a:schemeClr val="tx2"/>
                </a:solidFill>
              </a:rPr>
              <a:t>Presentation COWI (Ramon Wessel and Dr Karen Lupson)</a:t>
            </a:r>
            <a:endParaRPr lang="da-DK" sz="800" dirty="0">
              <a:solidFill>
                <a:schemeClr val="tx2"/>
              </a:solidFill>
            </a:endParaRPr>
          </a:p>
        </p:txBody>
      </p:sp>
      <p:sp>
        <p:nvSpPr>
          <p:cNvPr id="3" name="Date Placeholder 2"/>
          <p:cNvSpPr>
            <a:spLocks noGrp="1"/>
          </p:cNvSpPr>
          <p:nvPr>
            <p:ph type="dt" sz="quarter" idx="1"/>
          </p:nvPr>
        </p:nvSpPr>
        <p:spPr>
          <a:xfrm>
            <a:off x="441463" y="141753"/>
            <a:ext cx="3076575" cy="110118"/>
          </a:xfrm>
          <a:prstGeom prst="rect">
            <a:avLst/>
          </a:prstGeom>
        </p:spPr>
        <p:txBody>
          <a:bodyPr vert="horz" lIns="108000" tIns="0" rIns="0" bIns="0" rtlCol="0" anchor="ctr" anchorCtr="0"/>
          <a:lstStyle>
            <a:lvl1pPr algn="r">
              <a:defRPr sz="1200"/>
            </a:lvl1pPr>
          </a:lstStyle>
          <a:p>
            <a:pPr algn="l"/>
            <a:r>
              <a:rPr lang="da-DK" sz="800">
                <a:solidFill>
                  <a:schemeClr val="tx2"/>
                </a:solidFill>
              </a:rPr>
              <a:t>17 June 2021</a:t>
            </a:r>
            <a:endParaRPr lang="da-DK" sz="800" dirty="0">
              <a:solidFill>
                <a:schemeClr val="tx2"/>
              </a:solidFill>
            </a:endParaRPr>
          </a:p>
        </p:txBody>
      </p:sp>
      <p:sp>
        <p:nvSpPr>
          <p:cNvPr id="4" name="Footer Placeholder 3"/>
          <p:cNvSpPr>
            <a:spLocks noGrp="1"/>
          </p:cNvSpPr>
          <p:nvPr>
            <p:ph type="ftr" sz="quarter" idx="2"/>
          </p:nvPr>
        </p:nvSpPr>
        <p:spPr>
          <a:xfrm>
            <a:off x="441463" y="251870"/>
            <a:ext cx="3076575" cy="110118"/>
          </a:xfrm>
          <a:prstGeom prst="rect">
            <a:avLst/>
          </a:prstGeom>
        </p:spPr>
        <p:txBody>
          <a:bodyPr vert="horz" lIns="108000" tIns="0" rIns="0" bIns="0" rtlCol="0" anchor="ctr" anchorCtr="0"/>
          <a:lstStyle>
            <a:lvl1pPr algn="l">
              <a:defRPr sz="1200"/>
            </a:lvl1pPr>
          </a:lstStyle>
          <a:p>
            <a:r>
              <a:rPr lang="da-DK" sz="800">
                <a:solidFill>
                  <a:schemeClr val="tx2"/>
                </a:solidFill>
              </a:rPr>
              <a:t>Blue Economy Roadmap</a:t>
            </a:r>
            <a:endParaRPr lang="da-DK" sz="800" dirty="0">
              <a:solidFill>
                <a:schemeClr val="tx2"/>
              </a:solidFill>
            </a:endParaRPr>
          </a:p>
        </p:txBody>
      </p:sp>
      <p:sp>
        <p:nvSpPr>
          <p:cNvPr id="5" name="Slide Number Placeholder 4"/>
          <p:cNvSpPr>
            <a:spLocks noGrp="1"/>
          </p:cNvSpPr>
          <p:nvPr>
            <p:ph type="sldNum" sz="quarter" idx="3"/>
          </p:nvPr>
        </p:nvSpPr>
        <p:spPr>
          <a:xfrm>
            <a:off x="3" y="12590"/>
            <a:ext cx="378392" cy="378864"/>
          </a:xfrm>
          <a:prstGeom prst="rect">
            <a:avLst/>
          </a:prstGeom>
        </p:spPr>
        <p:txBody>
          <a:bodyPr vert="horz" lIns="0" tIns="0" rIns="0" bIns="0" rtlCol="0" anchor="ctr" anchorCtr="0"/>
          <a:lstStyle>
            <a:lvl1pPr algn="r">
              <a:defRPr sz="1200"/>
            </a:lvl1pPr>
          </a:lstStyle>
          <a:p>
            <a:fld id="{38C07F4F-3FB7-4E18-A242-F938D64804F6}" type="slidenum">
              <a:rPr lang="da-DK" sz="1400" smtClean="0">
                <a:solidFill>
                  <a:schemeClr val="tx2"/>
                </a:solidFill>
              </a:rPr>
              <a:pPr/>
              <a:t>‹#›</a:t>
            </a:fld>
            <a:endParaRPr lang="da-DK" sz="1400">
              <a:solidFill>
                <a:schemeClr val="tx2"/>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2800" y="9882049"/>
            <a:ext cx="655200" cy="197422"/>
          </a:xfrm>
          <a:prstGeom prst="rect">
            <a:avLst/>
          </a:prstGeom>
        </p:spPr>
      </p:pic>
      <p:cxnSp>
        <p:nvCxnSpPr>
          <p:cNvPr id="8" name="Straight Connector 7"/>
          <p:cNvCxnSpPr/>
          <p:nvPr/>
        </p:nvCxnSpPr>
        <p:spPr>
          <a:xfrm>
            <a:off x="438220" y="12588"/>
            <a:ext cx="0" cy="37886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326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3" y="12589"/>
            <a:ext cx="382365" cy="378864"/>
          </a:xfrm>
          <a:prstGeom prst="rect">
            <a:avLst/>
          </a:prstGeom>
        </p:spPr>
        <p:txBody>
          <a:bodyPr vert="horz" lIns="0" tIns="0" rIns="0" bIns="0" rtlCol="0" anchor="ctr" anchorCtr="0"/>
          <a:lstStyle>
            <a:lvl1pPr algn="r">
              <a:defRPr sz="1400">
                <a:solidFill>
                  <a:schemeClr val="tx2"/>
                </a:solidFill>
              </a:defRPr>
            </a:lvl1pPr>
          </a:lstStyle>
          <a:p>
            <a:fld id="{3E68CD2C-F294-434C-8F31-88265617A31A}" type="slidenum">
              <a:rPr lang="en-GB" smtClean="0"/>
              <a:pPr/>
              <a:t>‹#›</a:t>
            </a:fld>
            <a:endParaRPr lang="en-GB" dirty="0"/>
          </a:p>
        </p:txBody>
      </p:sp>
      <p:sp>
        <p:nvSpPr>
          <p:cNvPr id="2" name="Header Placeholder 1"/>
          <p:cNvSpPr>
            <a:spLocks noGrp="1"/>
          </p:cNvSpPr>
          <p:nvPr>
            <p:ph type="hdr" sz="quarter"/>
          </p:nvPr>
        </p:nvSpPr>
        <p:spPr>
          <a:xfrm>
            <a:off x="441463" y="31635"/>
            <a:ext cx="3076575" cy="110118"/>
          </a:xfrm>
          <a:prstGeom prst="rect">
            <a:avLst/>
          </a:prstGeom>
        </p:spPr>
        <p:txBody>
          <a:bodyPr vert="horz" lIns="108000" tIns="0" rIns="0" bIns="0" rtlCol="0" anchor="ctr" anchorCtr="0"/>
          <a:lstStyle>
            <a:lvl1pPr algn="l">
              <a:defRPr sz="800">
                <a:solidFill>
                  <a:schemeClr val="tx2"/>
                </a:solidFill>
              </a:defRPr>
            </a:lvl1pPr>
          </a:lstStyle>
          <a:p>
            <a:r>
              <a:rPr lang="en-GB"/>
              <a:t>Presentation COWI (Ramon Wessel and Dr Karen Lupson)</a:t>
            </a:r>
            <a:endParaRPr lang="en-GB" dirty="0"/>
          </a:p>
        </p:txBody>
      </p:sp>
      <p:sp>
        <p:nvSpPr>
          <p:cNvPr id="3" name="Date Placeholder 2"/>
          <p:cNvSpPr>
            <a:spLocks noGrp="1"/>
          </p:cNvSpPr>
          <p:nvPr>
            <p:ph type="dt" idx="1"/>
          </p:nvPr>
        </p:nvSpPr>
        <p:spPr>
          <a:xfrm>
            <a:off x="438220" y="141753"/>
            <a:ext cx="3076575" cy="110118"/>
          </a:xfrm>
          <a:prstGeom prst="rect">
            <a:avLst/>
          </a:prstGeom>
        </p:spPr>
        <p:txBody>
          <a:bodyPr vert="horz" lIns="108000" tIns="0" rIns="0" bIns="0" rtlCol="0"/>
          <a:lstStyle>
            <a:lvl1pPr algn="l">
              <a:defRPr sz="800">
                <a:solidFill>
                  <a:schemeClr val="tx2"/>
                </a:solidFill>
              </a:defRPr>
            </a:lvl1pPr>
          </a:lstStyle>
          <a:p>
            <a:r>
              <a:rPr lang="en-GB"/>
              <a:t>17 June 2021</a:t>
            </a:r>
            <a:endParaRPr lang="en-GB" dirty="0"/>
          </a:p>
        </p:txBody>
      </p:sp>
      <p:sp>
        <p:nvSpPr>
          <p:cNvPr id="4" name="Slide Image Placeholder 3"/>
          <p:cNvSpPr>
            <a:spLocks noGrp="1" noRot="1" noChangeAspect="1"/>
          </p:cNvSpPr>
          <p:nvPr>
            <p:ph type="sldImg" idx="2"/>
          </p:nvPr>
        </p:nvSpPr>
        <p:spPr>
          <a:xfrm>
            <a:off x="139700" y="766763"/>
            <a:ext cx="6819900" cy="3836987"/>
          </a:xfrm>
          <a:prstGeom prst="rect">
            <a:avLst/>
          </a:prstGeom>
          <a:noFill/>
          <a:ln w="12700">
            <a:no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65274" y="4859338"/>
            <a:ext cx="6768751" cy="46037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441463" y="251871"/>
            <a:ext cx="3076575" cy="110118"/>
          </a:xfrm>
          <a:prstGeom prst="rect">
            <a:avLst/>
          </a:prstGeom>
        </p:spPr>
        <p:txBody>
          <a:bodyPr vert="horz" lIns="108000" tIns="0" rIns="0" bIns="0" rtlCol="0" anchor="ctr" anchorCtr="0"/>
          <a:lstStyle>
            <a:lvl1pPr algn="l">
              <a:defRPr sz="800">
                <a:solidFill>
                  <a:schemeClr val="tx2"/>
                </a:solidFill>
              </a:defRPr>
            </a:lvl1pPr>
          </a:lstStyle>
          <a:p>
            <a:r>
              <a:rPr lang="en-GB"/>
              <a:t>Blue Economy Roadmap</a:t>
            </a:r>
            <a:endParaRPr lang="en-GB" dirty="0"/>
          </a:p>
        </p:txBody>
      </p:sp>
      <p:cxnSp>
        <p:nvCxnSpPr>
          <p:cNvPr id="8" name="Straight Connector 7"/>
          <p:cNvCxnSpPr/>
          <p:nvPr/>
        </p:nvCxnSpPr>
        <p:spPr>
          <a:xfrm>
            <a:off x="438220" y="12588"/>
            <a:ext cx="0" cy="37886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800" y="9882049"/>
            <a:ext cx="655200" cy="197422"/>
          </a:xfrm>
          <a:prstGeom prst="rect">
            <a:avLst/>
          </a:prstGeom>
        </p:spPr>
      </p:pic>
    </p:spTree>
    <p:extLst>
      <p:ext uri="{BB962C8B-B14F-4D97-AF65-F5344CB8AC3E}">
        <p14:creationId xmlns:p14="http://schemas.microsoft.com/office/powerpoint/2010/main" val="148934399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68CD2C-F294-434C-8F31-88265617A31A}" type="slidenum">
              <a:rPr lang="en-GB" smtClean="0"/>
              <a:pPr/>
              <a:t>1</a:t>
            </a:fld>
            <a:endParaRPr lang="en-GB" dirty="0"/>
          </a:p>
        </p:txBody>
      </p:sp>
      <p:sp>
        <p:nvSpPr>
          <p:cNvPr id="5" name="Header Placeholder 4"/>
          <p:cNvSpPr>
            <a:spLocks noGrp="1"/>
          </p:cNvSpPr>
          <p:nvPr>
            <p:ph type="hdr" sz="quarter" idx="11"/>
          </p:nvPr>
        </p:nvSpPr>
        <p:spPr/>
        <p:txBody>
          <a:bodyPr/>
          <a:lstStyle/>
          <a:p>
            <a:endParaRPr lang="en-GB" dirty="0"/>
          </a:p>
        </p:txBody>
      </p:sp>
      <p:sp>
        <p:nvSpPr>
          <p:cNvPr id="6" name="Date Placeholder 5"/>
          <p:cNvSpPr>
            <a:spLocks noGrp="1"/>
          </p:cNvSpPr>
          <p:nvPr>
            <p:ph type="dt" idx="12"/>
          </p:nvPr>
        </p:nvSpPr>
        <p:spPr/>
        <p:txBody>
          <a:bodyPr/>
          <a:lstStyle/>
          <a:p>
            <a:r>
              <a:rPr lang="en-GB" dirty="0"/>
              <a:t>1 October 2015</a:t>
            </a:r>
          </a:p>
        </p:txBody>
      </p:sp>
      <p:sp>
        <p:nvSpPr>
          <p:cNvPr id="7" name="Footer Placeholder 6"/>
          <p:cNvSpPr>
            <a:spLocks noGrp="1"/>
          </p:cNvSpPr>
          <p:nvPr>
            <p:ph type="ftr" sz="quarter" idx="13"/>
          </p:nvPr>
        </p:nvSpPr>
        <p:spPr/>
        <p:txBody>
          <a:bodyPr/>
          <a:lstStyle/>
          <a:p>
            <a:r>
              <a:rPr lang="en-GB" dirty="0"/>
              <a:t>COWI </a:t>
            </a:r>
            <a:r>
              <a:rPr lang="en-GB" dirty="0" err="1"/>
              <a:t>Powerpoint</a:t>
            </a:r>
            <a:r>
              <a:rPr lang="en-GB" dirty="0"/>
              <a:t> presentation</a:t>
            </a:r>
          </a:p>
        </p:txBody>
      </p:sp>
    </p:spTree>
    <p:extLst>
      <p:ext uri="{BB962C8B-B14F-4D97-AF65-F5344CB8AC3E}">
        <p14:creationId xmlns:p14="http://schemas.microsoft.com/office/powerpoint/2010/main" val="399729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CD2C-F294-434C-8F31-88265617A31A}" type="slidenum">
              <a:rPr kumimoji="0" lang="en-GB" sz="1400" b="0" i="0" u="none" strike="noStrike" kern="1200" cap="none" spc="0" normalizeH="0" baseline="0" noProof="0" smtClean="0">
                <a:ln>
                  <a:noFill/>
                </a:ln>
                <a:solidFill>
                  <a:srgbClr val="58595B"/>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0" normalizeH="0" baseline="0" noProof="0">
              <a:ln>
                <a:noFill/>
              </a:ln>
              <a:solidFill>
                <a:srgbClr val="58595B"/>
              </a:solidFill>
              <a:effectLst/>
              <a:uLnTx/>
              <a:uFillTx/>
              <a:latin typeface="Verdana"/>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58595B"/>
              </a:solidFill>
              <a:effectLst/>
              <a:uLnTx/>
              <a:uFillTx/>
              <a:latin typeface="Verdana"/>
              <a:ea typeface="+mn-ea"/>
              <a:cs typeface="+mn-cs"/>
            </a:endParaRPr>
          </a:p>
        </p:txBody>
      </p:sp>
      <p:sp>
        <p:nvSpPr>
          <p:cNvPr id="6" name="Date Placeholder 5"/>
          <p:cNvSpPr>
            <a:spLocks noGrp="1"/>
          </p:cNvSpPr>
          <p:nvPr>
            <p:ph type="dt"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8595B"/>
                </a:solidFill>
                <a:effectLst/>
                <a:uLnTx/>
                <a:uFillTx/>
                <a:latin typeface="Verdana"/>
                <a:ea typeface="+mn-ea"/>
                <a:cs typeface="+mn-cs"/>
              </a:rPr>
              <a:t>4 September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8595B"/>
                </a:solidFill>
                <a:effectLst/>
                <a:uLnTx/>
                <a:uFillTx/>
                <a:latin typeface="Verdana"/>
                <a:ea typeface="+mn-ea"/>
                <a:cs typeface="+mn-cs"/>
              </a:rPr>
              <a:t>GRADUATE FAIRS</a:t>
            </a:r>
          </a:p>
        </p:txBody>
      </p:sp>
    </p:spTree>
    <p:extLst>
      <p:ext uri="{BB962C8B-B14F-4D97-AF65-F5344CB8AC3E}">
        <p14:creationId xmlns:p14="http://schemas.microsoft.com/office/powerpoint/2010/main" val="173270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4"/>
            <a:ext cx="7772400" cy="1101725"/>
          </a:xfrm>
        </p:spPr>
        <p:txBody>
          <a:bodyPr/>
          <a:lstStyle>
            <a:lvl1pPr>
              <a:defRPr baseline="0"/>
            </a:lvl1pPr>
          </a:lstStyle>
          <a:p>
            <a:r>
              <a:rPr lang="en-GB"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Date Placeholder 3"/>
          <p:cNvSpPr>
            <a:spLocks noGrp="1"/>
          </p:cNvSpPr>
          <p:nvPr>
            <p:ph type="dt" sz="half" idx="10"/>
          </p:nvPr>
        </p:nvSpPr>
        <p:spPr/>
        <p:txBody>
          <a:bodyPr/>
          <a:lstStyle/>
          <a:p>
            <a:fld id="{9B37E6E3-8378-4C48-B59C-11B4EB2A3663}" type="datetime3">
              <a:rPr lang="en-US" smtClean="0"/>
              <a:t>17 June 2021</a:t>
            </a:fld>
            <a:endParaRPr lang="en-GB" dirty="0"/>
          </a:p>
        </p:txBody>
      </p:sp>
      <p:sp>
        <p:nvSpPr>
          <p:cNvPr id="5" name="Footer Placeholder 4"/>
          <p:cNvSpPr>
            <a:spLocks noGrp="1"/>
          </p:cNvSpPr>
          <p:nvPr>
            <p:ph type="ftr" sz="quarter" idx="11"/>
          </p:nvPr>
        </p:nvSpPr>
        <p:spPr/>
        <p:txBody>
          <a:bodyPr/>
          <a:lstStyle/>
          <a:p>
            <a:r>
              <a:rPr lang="en-GB"/>
              <a:t>Blue Economy Roadmap</a:t>
            </a:r>
            <a:endParaRPr lang="en-GB" dirty="0"/>
          </a:p>
        </p:txBody>
      </p:sp>
      <p:sp>
        <p:nvSpPr>
          <p:cNvPr id="6" name="Slide Number Placeholder 5"/>
          <p:cNvSpPr>
            <a:spLocks noGrp="1"/>
          </p:cNvSpPr>
          <p:nvPr>
            <p:ph type="sldNum" sz="quarter" idx="12"/>
          </p:nvPr>
        </p:nvSpPr>
        <p:spPr/>
        <p:txBody>
          <a:bodyPr/>
          <a:lstStyle/>
          <a:p>
            <a:fld id="{AF54B9EF-527F-4F31-BDA9-861CCA0FE377}" type="slidenum">
              <a:rPr lang="en-GB" smtClean="0"/>
              <a:pPr/>
              <a:t>‹#›</a:t>
            </a:fld>
            <a:endParaRPr lang="en-GB" dirty="0"/>
          </a:p>
        </p:txBody>
      </p:sp>
    </p:spTree>
    <p:extLst>
      <p:ext uri="{BB962C8B-B14F-4D97-AF65-F5344CB8AC3E}">
        <p14:creationId xmlns:p14="http://schemas.microsoft.com/office/powerpoint/2010/main" val="1810038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ject Data">
    <p:bg>
      <p:bgPr>
        <a:solidFill>
          <a:srgbClr val="ECE9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821" y="613504"/>
            <a:ext cx="5651102" cy="676227"/>
          </a:xfrm>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0428CF48-8655-4074-9AD5-9A0509447C30}"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7" name="Text Placeholder 6"/>
          <p:cNvSpPr>
            <a:spLocks noGrp="1"/>
          </p:cNvSpPr>
          <p:nvPr>
            <p:ph type="body" sz="quarter" idx="26" hasCustomPrompt="1"/>
          </p:nvPr>
        </p:nvSpPr>
        <p:spPr>
          <a:xfrm>
            <a:off x="1604627" y="2359410"/>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8" name="Subtitle 2"/>
          <p:cNvSpPr>
            <a:spLocks noGrp="1"/>
          </p:cNvSpPr>
          <p:nvPr>
            <p:ph type="subTitle" idx="1" hasCustomPrompt="1"/>
          </p:nvPr>
        </p:nvSpPr>
        <p:spPr>
          <a:xfrm>
            <a:off x="419821" y="408355"/>
            <a:ext cx="5651102" cy="196013"/>
          </a:xfrm>
        </p:spPr>
        <p:txBody>
          <a:bodyPr lIns="18000">
            <a:normAutofit/>
          </a:bodyPr>
          <a:lstStyle>
            <a:lvl1pPr marL="0" indent="0" algn="l">
              <a:buNone/>
              <a:defRPr sz="10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14" name="TextBox 13"/>
          <p:cNvSpPr txBox="1"/>
          <p:nvPr userDrawn="1"/>
        </p:nvSpPr>
        <p:spPr>
          <a:xfrm>
            <a:off x="442731" y="2359410"/>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Project</a:t>
            </a:r>
            <a:r>
              <a:rPr lang="en-GB" sz="1000" baseline="0" noProof="0" dirty="0">
                <a:solidFill>
                  <a:srgbClr val="000000"/>
                </a:solidFill>
                <a:latin typeface="+mj-lt"/>
                <a:cs typeface="Arial" pitchFamily="34" charset="0"/>
              </a:rPr>
              <a:t> no.</a:t>
            </a:r>
            <a:endParaRPr lang="en-GB" sz="1000" noProof="0" dirty="0">
              <a:solidFill>
                <a:srgbClr val="000000"/>
              </a:solidFill>
              <a:latin typeface="+mj-lt"/>
              <a:cs typeface="Arial" pitchFamily="34" charset="0"/>
            </a:endParaRPr>
          </a:p>
        </p:txBody>
      </p:sp>
      <p:sp>
        <p:nvSpPr>
          <p:cNvPr id="15" name="TextBox 14"/>
          <p:cNvSpPr txBox="1"/>
          <p:nvPr userDrawn="1"/>
        </p:nvSpPr>
        <p:spPr>
          <a:xfrm>
            <a:off x="442731" y="2578102"/>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Document</a:t>
            </a:r>
            <a:r>
              <a:rPr lang="en-GB" sz="1000" baseline="0" noProof="0" dirty="0">
                <a:solidFill>
                  <a:srgbClr val="000000"/>
                </a:solidFill>
                <a:latin typeface="+mj-lt"/>
                <a:cs typeface="Arial" pitchFamily="34" charset="0"/>
              </a:rPr>
              <a:t> no.</a:t>
            </a:r>
            <a:endParaRPr lang="en-GB" sz="1000" noProof="0" dirty="0">
              <a:solidFill>
                <a:srgbClr val="000000"/>
              </a:solidFill>
              <a:latin typeface="+mj-lt"/>
              <a:cs typeface="Arial" pitchFamily="34" charset="0"/>
            </a:endParaRPr>
          </a:p>
        </p:txBody>
      </p:sp>
      <p:sp>
        <p:nvSpPr>
          <p:cNvPr id="16" name="TextBox 15"/>
          <p:cNvSpPr txBox="1"/>
          <p:nvPr userDrawn="1"/>
        </p:nvSpPr>
        <p:spPr>
          <a:xfrm>
            <a:off x="442731" y="2796794"/>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Version</a:t>
            </a:r>
          </a:p>
        </p:txBody>
      </p:sp>
      <p:sp>
        <p:nvSpPr>
          <p:cNvPr id="17" name="TextBox 16"/>
          <p:cNvSpPr txBox="1"/>
          <p:nvPr userDrawn="1"/>
        </p:nvSpPr>
        <p:spPr>
          <a:xfrm>
            <a:off x="442731" y="3015486"/>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Date of issue</a:t>
            </a:r>
          </a:p>
        </p:txBody>
      </p:sp>
      <p:sp>
        <p:nvSpPr>
          <p:cNvPr id="18" name="TextBox 17"/>
          <p:cNvSpPr txBox="1"/>
          <p:nvPr userDrawn="1"/>
        </p:nvSpPr>
        <p:spPr>
          <a:xfrm>
            <a:off x="442731" y="3234178"/>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Prepared</a:t>
            </a:r>
          </a:p>
        </p:txBody>
      </p:sp>
      <p:sp>
        <p:nvSpPr>
          <p:cNvPr id="19" name="TextBox 18"/>
          <p:cNvSpPr txBox="1"/>
          <p:nvPr userDrawn="1"/>
        </p:nvSpPr>
        <p:spPr>
          <a:xfrm>
            <a:off x="442731" y="3452870"/>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Checked</a:t>
            </a:r>
          </a:p>
        </p:txBody>
      </p:sp>
      <p:sp>
        <p:nvSpPr>
          <p:cNvPr id="20" name="TextBox 19"/>
          <p:cNvSpPr txBox="1"/>
          <p:nvPr userDrawn="1"/>
        </p:nvSpPr>
        <p:spPr>
          <a:xfrm>
            <a:off x="442731" y="3671562"/>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Approved</a:t>
            </a:r>
          </a:p>
        </p:txBody>
      </p:sp>
      <p:sp>
        <p:nvSpPr>
          <p:cNvPr id="21" name="TextBox 20"/>
          <p:cNvSpPr txBox="1"/>
          <p:nvPr userDrawn="1"/>
        </p:nvSpPr>
        <p:spPr>
          <a:xfrm>
            <a:off x="442731" y="3890252"/>
            <a:ext cx="1512168" cy="153888"/>
          </a:xfrm>
          <a:prstGeom prst="rect">
            <a:avLst/>
          </a:prstGeom>
          <a:noFill/>
        </p:spPr>
        <p:txBody>
          <a:bodyPr wrap="square" lIns="0" tIns="0" rIns="0" bIns="0" rtlCol="0">
            <a:spAutoFit/>
          </a:bodyPr>
          <a:lstStyle/>
          <a:p>
            <a:pPr algn="l"/>
            <a:r>
              <a:rPr lang="en-GB" sz="1000" noProof="0" dirty="0">
                <a:solidFill>
                  <a:srgbClr val="000000"/>
                </a:solidFill>
                <a:latin typeface="+mj-lt"/>
                <a:cs typeface="Arial" pitchFamily="34" charset="0"/>
              </a:rPr>
              <a:t>File name</a:t>
            </a:r>
          </a:p>
        </p:txBody>
      </p:sp>
      <p:sp>
        <p:nvSpPr>
          <p:cNvPr id="22" name="Text Placeholder 6"/>
          <p:cNvSpPr>
            <a:spLocks noGrp="1"/>
          </p:cNvSpPr>
          <p:nvPr>
            <p:ph type="body" sz="quarter" idx="27" hasCustomPrompt="1"/>
          </p:nvPr>
        </p:nvSpPr>
        <p:spPr>
          <a:xfrm>
            <a:off x="1604627" y="2578042"/>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23" name="Text Placeholder 6"/>
          <p:cNvSpPr>
            <a:spLocks noGrp="1"/>
          </p:cNvSpPr>
          <p:nvPr>
            <p:ph type="body" sz="quarter" idx="28" hasCustomPrompt="1"/>
          </p:nvPr>
        </p:nvSpPr>
        <p:spPr>
          <a:xfrm>
            <a:off x="1604627" y="2796674"/>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24" name="Text Placeholder 6"/>
          <p:cNvSpPr>
            <a:spLocks noGrp="1"/>
          </p:cNvSpPr>
          <p:nvPr>
            <p:ph type="body" sz="quarter" idx="29" hasCustomPrompt="1"/>
          </p:nvPr>
        </p:nvSpPr>
        <p:spPr>
          <a:xfrm>
            <a:off x="1604627" y="3015306"/>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25" name="Text Placeholder 6"/>
          <p:cNvSpPr>
            <a:spLocks noGrp="1"/>
          </p:cNvSpPr>
          <p:nvPr>
            <p:ph type="body" sz="quarter" idx="30" hasCustomPrompt="1"/>
          </p:nvPr>
        </p:nvSpPr>
        <p:spPr>
          <a:xfrm>
            <a:off x="1604627" y="3233938"/>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26" name="Text Placeholder 6"/>
          <p:cNvSpPr>
            <a:spLocks noGrp="1"/>
          </p:cNvSpPr>
          <p:nvPr>
            <p:ph type="body" sz="quarter" idx="31" hasCustomPrompt="1"/>
          </p:nvPr>
        </p:nvSpPr>
        <p:spPr>
          <a:xfrm>
            <a:off x="1604627" y="3452570"/>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27" name="Text Placeholder 6"/>
          <p:cNvSpPr>
            <a:spLocks noGrp="1"/>
          </p:cNvSpPr>
          <p:nvPr>
            <p:ph type="body" sz="quarter" idx="32" hasCustomPrompt="1"/>
          </p:nvPr>
        </p:nvSpPr>
        <p:spPr>
          <a:xfrm>
            <a:off x="1604627" y="3671202"/>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sp>
        <p:nvSpPr>
          <p:cNvPr id="28" name="Text Placeholder 6"/>
          <p:cNvSpPr>
            <a:spLocks noGrp="1"/>
          </p:cNvSpPr>
          <p:nvPr>
            <p:ph type="body" sz="quarter" idx="33" hasCustomPrompt="1"/>
          </p:nvPr>
        </p:nvSpPr>
        <p:spPr>
          <a:xfrm>
            <a:off x="1604627" y="3889835"/>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dirty="0"/>
              <a:t>Add text</a:t>
            </a:r>
          </a:p>
        </p:txBody>
      </p:sp>
      <p:cxnSp>
        <p:nvCxnSpPr>
          <p:cNvPr id="30" name="Straight Connector 29"/>
          <p:cNvCxnSpPr/>
          <p:nvPr userDrawn="1"/>
        </p:nvCxnSpPr>
        <p:spPr>
          <a:xfrm>
            <a:off x="1465253" y="2288953"/>
            <a:ext cx="0" cy="1817004"/>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0128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EF93AD1C-C893-4D58-8F57-949D136824AB}"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2" name="Content Placeholder 8"/>
          <p:cNvSpPr>
            <a:spLocks noGrp="1"/>
          </p:cNvSpPr>
          <p:nvPr>
            <p:ph sz="quarter" idx="15"/>
          </p:nvPr>
        </p:nvSpPr>
        <p:spPr>
          <a:xfrm>
            <a:off x="419824" y="1460741"/>
            <a:ext cx="3946459"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8"/>
          <p:cNvSpPr>
            <a:spLocks noGrp="1"/>
          </p:cNvSpPr>
          <p:nvPr>
            <p:ph sz="quarter" idx="16"/>
          </p:nvPr>
        </p:nvSpPr>
        <p:spPr>
          <a:xfrm>
            <a:off x="4777729" y="1460741"/>
            <a:ext cx="3946459"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9649079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llustration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5" name="Slide Number Placeholder 4"/>
          <p:cNvSpPr>
            <a:spLocks noGrp="1"/>
          </p:cNvSpPr>
          <p:nvPr>
            <p:ph type="sldNum" sz="quarter" idx="12"/>
          </p:nvPr>
        </p:nvSpPr>
        <p:spPr/>
        <p:txBody>
          <a:bodyPr/>
          <a:lstStyle>
            <a:lvl1pPr>
              <a:defRPr baseline="0">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2" name="Content Placeholder 8"/>
          <p:cNvSpPr>
            <a:spLocks noGrp="1"/>
          </p:cNvSpPr>
          <p:nvPr>
            <p:ph sz="quarter" idx="15"/>
          </p:nvPr>
        </p:nvSpPr>
        <p:spPr>
          <a:xfrm>
            <a:off x="419820" y="1460740"/>
            <a:ext cx="8304363" cy="1318562"/>
          </a:xfrm>
        </p:spPr>
        <p:txBody>
          <a:bodyPr/>
          <a:lstStyle>
            <a:lvl1pPr marL="180975" indent="-180975">
              <a:buClr>
                <a:srgbClr val="F04E23"/>
              </a:buClr>
              <a:buFont typeface="Verdana" pitchFamily="34" charset="0"/>
              <a:buChar char="›"/>
              <a:defRPr baseline="0">
                <a:solidFill>
                  <a:srgbClr val="000000"/>
                </a:solidFill>
              </a:defRPr>
            </a:lvl1pPr>
            <a:lvl2pPr marL="539750" indent="-182563">
              <a:buClr>
                <a:srgbClr val="F04E23"/>
              </a:buClr>
              <a:buFont typeface="Verdana" pitchFamily="34" charset="0"/>
              <a:buChar char="›"/>
              <a:defRPr baseline="0">
                <a:solidFill>
                  <a:srgbClr val="000000"/>
                </a:solidFill>
              </a:defRPr>
            </a:lvl2pPr>
            <a:lvl3pPr marL="896938" indent="-182563">
              <a:buClr>
                <a:srgbClr val="F04E23"/>
              </a:buClr>
              <a:buFont typeface="Verdana" pitchFamily="34" charset="0"/>
              <a:buChar char="›"/>
              <a:defRPr baseline="0">
                <a:solidFill>
                  <a:srgbClr val="000000"/>
                </a:solidFill>
              </a:defRPr>
            </a:lvl3pPr>
            <a:lvl4pPr marL="1254125" indent="-174625">
              <a:buClr>
                <a:srgbClr val="F04E23"/>
              </a:buClr>
              <a:buFont typeface="Verdana" pitchFamily="34" charset="0"/>
              <a:buChar char="›"/>
              <a:defRPr baseline="0">
                <a:solidFill>
                  <a:srgbClr val="000000"/>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endParaRPr lang="en-GB" dirty="0"/>
          </a:p>
        </p:txBody>
      </p:sp>
      <p:sp>
        <p:nvSpPr>
          <p:cNvPr id="10" name="Content Placeholder 8"/>
          <p:cNvSpPr>
            <a:spLocks noGrp="1"/>
          </p:cNvSpPr>
          <p:nvPr>
            <p:ph sz="quarter" idx="29"/>
          </p:nvPr>
        </p:nvSpPr>
        <p:spPr>
          <a:xfrm>
            <a:off x="442549" y="2965685"/>
            <a:ext cx="8304363" cy="1328817"/>
          </a:xfrm>
        </p:spPr>
        <p:txBody>
          <a:bodyPr/>
          <a:lstStyle>
            <a:lvl1pPr marL="180975" indent="-180975">
              <a:buClr>
                <a:srgbClr val="F04E23"/>
              </a:buClr>
              <a:buFont typeface="Verdana" pitchFamily="34" charset="0"/>
              <a:buChar char="›"/>
              <a:defRPr baseline="0">
                <a:solidFill>
                  <a:srgbClr val="000000"/>
                </a:solidFill>
              </a:defRPr>
            </a:lvl1pPr>
            <a:lvl2pPr marL="539750" indent="-182563">
              <a:buClr>
                <a:srgbClr val="F04E23"/>
              </a:buClr>
              <a:buFont typeface="Verdana" pitchFamily="34" charset="0"/>
              <a:buChar char="›"/>
              <a:defRPr baseline="0">
                <a:solidFill>
                  <a:srgbClr val="000000"/>
                </a:solidFill>
              </a:defRPr>
            </a:lvl2pPr>
            <a:lvl3pPr marL="896938" indent="-182563">
              <a:buClr>
                <a:srgbClr val="F04E23"/>
              </a:buClr>
              <a:buFont typeface="Verdana" pitchFamily="34" charset="0"/>
              <a:buChar char="›"/>
              <a:defRPr baseline="0">
                <a:solidFill>
                  <a:srgbClr val="000000"/>
                </a:solidFill>
              </a:defRPr>
            </a:lvl3pPr>
            <a:lvl4pPr marL="1254125" indent="-174625">
              <a:buClr>
                <a:srgbClr val="F04E23"/>
              </a:buClr>
              <a:buFont typeface="Verdana" pitchFamily="34" charset="0"/>
              <a:buChar char="›"/>
              <a:defRPr baseline="0">
                <a:solidFill>
                  <a:srgbClr val="000000"/>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endParaRPr lang="en-GB" dirty="0"/>
          </a:p>
        </p:txBody>
      </p:sp>
      <p:sp>
        <p:nvSpPr>
          <p:cNvPr id="18" name="Date Placeholder 3"/>
          <p:cNvSpPr>
            <a:spLocks noGrp="1"/>
          </p:cNvSpPr>
          <p:nvPr>
            <p:ph type="dt" sz="half" idx="10"/>
          </p:nvPr>
        </p:nvSpPr>
        <p:spPr>
          <a:xfrm>
            <a:off x="717449" y="4553148"/>
            <a:ext cx="1958203" cy="66824"/>
          </a:xfrm>
        </p:spPr>
        <p:txBody>
          <a:bodyPr/>
          <a:lstStyle>
            <a:lvl1pPr>
              <a:defRPr baseline="0">
                <a:solidFill>
                  <a:srgbClr val="000000"/>
                </a:solidFill>
              </a:defRPr>
            </a:lvl1pPr>
          </a:lstStyle>
          <a:p>
            <a:fld id="{A778A199-922B-4C6E-B445-5A7AFDB67919}" type="datetime3">
              <a:rPr lang="en-US" smtClean="0"/>
              <a:t>17 June 2021</a:t>
            </a:fld>
            <a:endParaRPr lang="en-GB" dirty="0"/>
          </a:p>
        </p:txBody>
      </p:sp>
      <p:sp>
        <p:nvSpPr>
          <p:cNvPr id="20" name="Footer Placeholder 4"/>
          <p:cNvSpPr>
            <a:spLocks noGrp="1"/>
          </p:cNvSpPr>
          <p:nvPr>
            <p:ph type="ftr" sz="quarter" idx="11"/>
          </p:nvPr>
        </p:nvSpPr>
        <p:spPr>
          <a:xfrm>
            <a:off x="717449" y="4646471"/>
            <a:ext cx="1958203" cy="68838"/>
          </a:xfrm>
        </p:spPr>
        <p:txBody>
          <a:bodyPr/>
          <a:lstStyle>
            <a:lvl1pPr>
              <a:defRPr baseline="0">
                <a:solidFill>
                  <a:srgbClr val="000000"/>
                </a:solidFill>
              </a:defRPr>
            </a:lvl1pPr>
          </a:lstStyle>
          <a:p>
            <a:r>
              <a:rPr lang="en-GB"/>
              <a:t>Blue Economy Roadmap</a:t>
            </a:r>
            <a:endParaRPr lang="en-GB" dirty="0"/>
          </a:p>
        </p:txBody>
      </p:sp>
    </p:spTree>
    <p:extLst>
      <p:ext uri="{BB962C8B-B14F-4D97-AF65-F5344CB8AC3E}">
        <p14:creationId xmlns:p14="http://schemas.microsoft.com/office/powerpoint/2010/main" val="2774008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3 Picture Small">
    <p:spTree>
      <p:nvGrpSpPr>
        <p:cNvPr id="1" name=""/>
        <p:cNvGrpSpPr/>
        <p:nvPr/>
      </p:nvGrpSpPr>
      <p:grpSpPr>
        <a:xfrm>
          <a:off x="0" y="0"/>
          <a:ext cx="0" cy="0"/>
          <a:chOff x="0" y="0"/>
          <a:chExt cx="0" cy="0"/>
        </a:xfrm>
      </p:grpSpPr>
      <p:sp>
        <p:nvSpPr>
          <p:cNvPr id="11" name="Picture Placeholder 9"/>
          <p:cNvSpPr>
            <a:spLocks noGrp="1"/>
          </p:cNvSpPr>
          <p:nvPr>
            <p:ph type="pic" sz="quarter" idx="17" hasCustomPrompt="1"/>
          </p:nvPr>
        </p:nvSpPr>
        <p:spPr>
          <a:xfrm>
            <a:off x="4958719" y="1460743"/>
            <a:ext cx="3766179"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74BD1378-4E9D-4DA5-B451-E7BD22051703}"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8" name="Content Placeholder 8"/>
          <p:cNvSpPr>
            <a:spLocks noGrp="1"/>
          </p:cNvSpPr>
          <p:nvPr>
            <p:ph sz="quarter" idx="19"/>
          </p:nvPr>
        </p:nvSpPr>
        <p:spPr>
          <a:xfrm>
            <a:off x="419819" y="1460741"/>
            <a:ext cx="4165486" cy="2823713"/>
          </a:xfrm>
        </p:spPr>
        <p:txBody>
          <a:bodyPr/>
          <a:lstStyle>
            <a:lvl1pPr marL="180975" indent="-180975">
              <a:buClr>
                <a:schemeClr val="accent3"/>
              </a:buClr>
              <a:buFont typeface="Verdana" pitchFamily="34" charset="0"/>
              <a:buChar char="›"/>
              <a:defRPr>
                <a:solidFill>
                  <a:srgbClr val="000000"/>
                </a:solidFill>
              </a:defRPr>
            </a:lvl1pPr>
            <a:lvl2pPr marL="539750" indent="-182563">
              <a:buClr>
                <a:schemeClr val="accent3"/>
              </a:buClr>
              <a:buFont typeface="Verdana" pitchFamily="34" charset="0"/>
              <a:buChar char="›"/>
              <a:defRPr>
                <a:solidFill>
                  <a:srgbClr val="000000"/>
                </a:solidFill>
              </a:defRPr>
            </a:lvl2pPr>
            <a:lvl3pPr marL="896938" indent="-182563">
              <a:buClr>
                <a:schemeClr val="accent3"/>
              </a:buClr>
              <a:buFont typeface="Verdana" pitchFamily="34" charset="0"/>
              <a:buChar char="›"/>
              <a:defRPr>
                <a:solidFill>
                  <a:srgbClr val="000000"/>
                </a:solidFill>
              </a:defRPr>
            </a:lvl3pPr>
            <a:lvl4pPr marL="1254125" indent="-174625">
              <a:buClr>
                <a:schemeClr val="accent3"/>
              </a:buClr>
              <a:buFont typeface="Verdana" pitchFamily="34" charset="0"/>
              <a:buChar char="›"/>
              <a:defRPr>
                <a:solidFill>
                  <a:srgbClr val="000000"/>
                </a:solidFill>
              </a:defRPr>
            </a:lvl4pPr>
            <a:lvl5pPr marL="1611313" indent="-171450">
              <a:buClr>
                <a:schemeClr val="accent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6"/>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0" name="Title 1"/>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endParaRPr lang="en-GB" dirty="0"/>
          </a:p>
        </p:txBody>
      </p:sp>
    </p:spTree>
    <p:extLst>
      <p:ext uri="{BB962C8B-B14F-4D97-AF65-F5344CB8AC3E}">
        <p14:creationId xmlns:p14="http://schemas.microsoft.com/office/powerpoint/2010/main" val="366322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4/3 Picture Small">
    <p:spTree>
      <p:nvGrpSpPr>
        <p:cNvPr id="1" name=""/>
        <p:cNvGrpSpPr/>
        <p:nvPr/>
      </p:nvGrpSpPr>
      <p:grpSpPr>
        <a:xfrm>
          <a:off x="0" y="0"/>
          <a:ext cx="0" cy="0"/>
          <a:chOff x="0" y="0"/>
          <a:chExt cx="0" cy="0"/>
        </a:xfrm>
      </p:grpSpPr>
      <p:sp>
        <p:nvSpPr>
          <p:cNvPr id="11" name="Picture Placeholder 9"/>
          <p:cNvSpPr>
            <a:spLocks noGrp="1"/>
          </p:cNvSpPr>
          <p:nvPr>
            <p:ph type="pic" sz="quarter" idx="17" hasCustomPrompt="1"/>
          </p:nvPr>
        </p:nvSpPr>
        <p:spPr>
          <a:xfrm>
            <a:off x="4958719" y="1"/>
            <a:ext cx="4185281" cy="4284454"/>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E3D9DB45-5598-49A7-952B-62899B59FEBB}"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8" name="Content Placeholder 8"/>
          <p:cNvSpPr>
            <a:spLocks noGrp="1"/>
          </p:cNvSpPr>
          <p:nvPr>
            <p:ph sz="quarter" idx="19"/>
          </p:nvPr>
        </p:nvSpPr>
        <p:spPr>
          <a:xfrm>
            <a:off x="419819" y="1593850"/>
            <a:ext cx="4317282" cy="2690604"/>
          </a:xfrm>
        </p:spPr>
        <p:txBody>
          <a:bodyPr/>
          <a:lstStyle>
            <a:lvl1pPr marL="180975" indent="-180975">
              <a:buClr>
                <a:schemeClr val="accent3"/>
              </a:buClr>
              <a:buFont typeface="Verdana" pitchFamily="34" charset="0"/>
              <a:buChar char="›"/>
              <a:defRPr>
                <a:solidFill>
                  <a:srgbClr val="000000"/>
                </a:solidFill>
              </a:defRPr>
            </a:lvl1pPr>
            <a:lvl2pPr marL="539750" indent="-182563">
              <a:buClr>
                <a:schemeClr val="accent3"/>
              </a:buClr>
              <a:buFont typeface="Verdana" pitchFamily="34" charset="0"/>
              <a:buChar char="›"/>
              <a:defRPr>
                <a:solidFill>
                  <a:srgbClr val="000000"/>
                </a:solidFill>
              </a:defRPr>
            </a:lvl2pPr>
            <a:lvl3pPr marL="896938" indent="-182563">
              <a:buClr>
                <a:schemeClr val="accent3"/>
              </a:buClr>
              <a:buFont typeface="Verdana" pitchFamily="34" charset="0"/>
              <a:buChar char="›"/>
              <a:defRPr>
                <a:solidFill>
                  <a:srgbClr val="000000"/>
                </a:solidFill>
              </a:defRPr>
            </a:lvl3pPr>
            <a:lvl4pPr marL="1254125" indent="-174625">
              <a:buClr>
                <a:schemeClr val="accent3"/>
              </a:buClr>
              <a:buFont typeface="Verdana" pitchFamily="34" charset="0"/>
              <a:buChar char="›"/>
              <a:defRPr>
                <a:solidFill>
                  <a:srgbClr val="000000"/>
                </a:solidFill>
              </a:defRPr>
            </a:lvl4pPr>
            <a:lvl5pPr marL="1611313" indent="-171450">
              <a:buClr>
                <a:schemeClr val="accent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6"/>
          <p:cNvSpPr>
            <a:spLocks noGrp="1"/>
          </p:cNvSpPr>
          <p:nvPr>
            <p:ph type="body" sz="quarter" idx="20" hasCustomPrompt="1"/>
          </p:nvPr>
        </p:nvSpPr>
        <p:spPr>
          <a:xfrm>
            <a:off x="419820" y="408353"/>
            <a:ext cx="4317281"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0" name="Title 1"/>
          <p:cNvSpPr>
            <a:spLocks noGrp="1"/>
          </p:cNvSpPr>
          <p:nvPr>
            <p:ph type="title"/>
          </p:nvPr>
        </p:nvSpPr>
        <p:spPr>
          <a:xfrm>
            <a:off x="419821" y="613504"/>
            <a:ext cx="4317280" cy="676227"/>
          </a:xfrm>
        </p:spPr>
        <p:txBody>
          <a:bodyPr/>
          <a:lstStyle>
            <a:lvl1pPr>
              <a:defRPr>
                <a:solidFill>
                  <a:srgbClr val="F04E23"/>
                </a:solidFill>
              </a:defRPr>
            </a:lvl1pPr>
          </a:lstStyle>
          <a:p>
            <a:r>
              <a:rPr lang="en-GB"/>
              <a:t>Click to edit Master title style</a:t>
            </a:r>
            <a:endParaRPr lang="en-GB" dirty="0"/>
          </a:p>
        </p:txBody>
      </p:sp>
    </p:spTree>
    <p:extLst>
      <p:ext uri="{BB962C8B-B14F-4D97-AF65-F5344CB8AC3E}">
        <p14:creationId xmlns:p14="http://schemas.microsoft.com/office/powerpoint/2010/main" val="3105328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4/3 Picture Small">
    <p:spTree>
      <p:nvGrpSpPr>
        <p:cNvPr id="1" name=""/>
        <p:cNvGrpSpPr/>
        <p:nvPr/>
      </p:nvGrpSpPr>
      <p:grpSpPr>
        <a:xfrm>
          <a:off x="0" y="0"/>
          <a:ext cx="0" cy="0"/>
          <a:chOff x="0" y="0"/>
          <a:chExt cx="0" cy="0"/>
        </a:xfrm>
      </p:grpSpPr>
      <p:sp>
        <p:nvSpPr>
          <p:cNvPr id="11" name="Picture Placeholder 9"/>
          <p:cNvSpPr>
            <a:spLocks noGrp="1"/>
          </p:cNvSpPr>
          <p:nvPr>
            <p:ph type="pic" sz="quarter" idx="17" hasCustomPrompt="1"/>
          </p:nvPr>
        </p:nvSpPr>
        <p:spPr>
          <a:xfrm>
            <a:off x="4958719" y="408353"/>
            <a:ext cx="4185281" cy="3876102"/>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9585CE56-C1A1-474E-B8C1-E5C362F07445}"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8" name="Content Placeholder 8"/>
          <p:cNvSpPr>
            <a:spLocks noGrp="1"/>
          </p:cNvSpPr>
          <p:nvPr>
            <p:ph sz="quarter" idx="19"/>
          </p:nvPr>
        </p:nvSpPr>
        <p:spPr>
          <a:xfrm>
            <a:off x="419819" y="1593850"/>
            <a:ext cx="4317282" cy="2690604"/>
          </a:xfrm>
        </p:spPr>
        <p:txBody>
          <a:bodyPr/>
          <a:lstStyle>
            <a:lvl1pPr marL="180975" indent="-180975">
              <a:buClr>
                <a:schemeClr val="accent3"/>
              </a:buClr>
              <a:buFont typeface="Verdana" pitchFamily="34" charset="0"/>
              <a:buChar char="›"/>
              <a:defRPr>
                <a:solidFill>
                  <a:srgbClr val="000000"/>
                </a:solidFill>
              </a:defRPr>
            </a:lvl1pPr>
            <a:lvl2pPr marL="539750" indent="-182563">
              <a:buClr>
                <a:schemeClr val="accent3"/>
              </a:buClr>
              <a:buFont typeface="Verdana" pitchFamily="34" charset="0"/>
              <a:buChar char="›"/>
              <a:defRPr>
                <a:solidFill>
                  <a:srgbClr val="000000"/>
                </a:solidFill>
              </a:defRPr>
            </a:lvl2pPr>
            <a:lvl3pPr marL="896938" indent="-182563">
              <a:buClr>
                <a:schemeClr val="accent3"/>
              </a:buClr>
              <a:buFont typeface="Verdana" pitchFamily="34" charset="0"/>
              <a:buChar char="›"/>
              <a:defRPr>
                <a:solidFill>
                  <a:srgbClr val="000000"/>
                </a:solidFill>
              </a:defRPr>
            </a:lvl3pPr>
            <a:lvl4pPr marL="1254125" indent="-174625">
              <a:buClr>
                <a:schemeClr val="accent3"/>
              </a:buClr>
              <a:buFont typeface="Verdana" pitchFamily="34" charset="0"/>
              <a:buChar char="›"/>
              <a:defRPr>
                <a:solidFill>
                  <a:srgbClr val="000000"/>
                </a:solidFill>
              </a:defRPr>
            </a:lvl4pPr>
            <a:lvl5pPr marL="1611313" indent="-171450">
              <a:buClr>
                <a:schemeClr val="accent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6"/>
          <p:cNvSpPr>
            <a:spLocks noGrp="1"/>
          </p:cNvSpPr>
          <p:nvPr>
            <p:ph type="body" sz="quarter" idx="20" hasCustomPrompt="1"/>
          </p:nvPr>
        </p:nvSpPr>
        <p:spPr>
          <a:xfrm>
            <a:off x="419820" y="408353"/>
            <a:ext cx="4317281"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0" name="Title 1"/>
          <p:cNvSpPr>
            <a:spLocks noGrp="1"/>
          </p:cNvSpPr>
          <p:nvPr>
            <p:ph type="title"/>
          </p:nvPr>
        </p:nvSpPr>
        <p:spPr>
          <a:xfrm>
            <a:off x="419821" y="613504"/>
            <a:ext cx="4317280" cy="676227"/>
          </a:xfrm>
        </p:spPr>
        <p:txBody>
          <a:bodyPr/>
          <a:lstStyle>
            <a:lvl1pPr>
              <a:defRPr>
                <a:solidFill>
                  <a:srgbClr val="F04E23"/>
                </a:solidFill>
              </a:defRPr>
            </a:lvl1pPr>
          </a:lstStyle>
          <a:p>
            <a:r>
              <a:rPr lang="en-GB"/>
              <a:t>Click to edit Master title style</a:t>
            </a:r>
            <a:endParaRPr lang="en-GB" dirty="0"/>
          </a:p>
        </p:txBody>
      </p:sp>
    </p:spTree>
    <p:extLst>
      <p:ext uri="{BB962C8B-B14F-4D97-AF65-F5344CB8AC3E}">
        <p14:creationId xmlns:p14="http://schemas.microsoft.com/office/powerpoint/2010/main" val="1702013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0" name="Picture Placeholder 9"/>
          <p:cNvSpPr>
            <a:spLocks noGrp="1"/>
          </p:cNvSpPr>
          <p:nvPr>
            <p:ph type="pic" sz="quarter" idx="17" hasCustomPrompt="1"/>
          </p:nvPr>
        </p:nvSpPr>
        <p:spPr>
          <a:xfrm>
            <a:off x="419824" y="408355"/>
            <a:ext cx="8305077" cy="3876311"/>
          </a:xfrm>
          <a:solidFill>
            <a:schemeClr val="tx1"/>
          </a:solidFill>
        </p:spPr>
        <p:txBody>
          <a:bodyPr lIns="0" tIns="2088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D8BCB74D-4722-4CEE-8478-1A15486D394B}"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9" name="Text Placeholder 6"/>
          <p:cNvSpPr>
            <a:spLocks noGrp="1"/>
          </p:cNvSpPr>
          <p:nvPr>
            <p:ph type="body" sz="quarter" idx="18" hasCustomPrompt="1"/>
          </p:nvPr>
        </p:nvSpPr>
        <p:spPr>
          <a:xfrm>
            <a:off x="601885" y="613504"/>
            <a:ext cx="7911298" cy="634351"/>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Tree>
    <p:extLst>
      <p:ext uri="{BB962C8B-B14F-4D97-AF65-F5344CB8AC3E}">
        <p14:creationId xmlns:p14="http://schemas.microsoft.com/office/powerpoint/2010/main" val="13109892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p:spTree>
      <p:nvGrpSpPr>
        <p:cNvPr id="1" name=""/>
        <p:cNvGrpSpPr/>
        <p:nvPr/>
      </p:nvGrpSpPr>
      <p:grpSpPr>
        <a:xfrm>
          <a:off x="0" y="0"/>
          <a:ext cx="0" cy="0"/>
          <a:chOff x="0" y="0"/>
          <a:chExt cx="0" cy="0"/>
        </a:xfrm>
      </p:grpSpPr>
      <p:sp>
        <p:nvSpPr>
          <p:cNvPr id="10" name="Picture Placeholder 9"/>
          <p:cNvSpPr>
            <a:spLocks noGrp="1"/>
          </p:cNvSpPr>
          <p:nvPr>
            <p:ph type="pic" sz="quarter" idx="17" hasCustomPrompt="1"/>
          </p:nvPr>
        </p:nvSpPr>
        <p:spPr>
          <a:xfrm>
            <a:off x="0" y="1"/>
            <a:ext cx="9144000" cy="4284666"/>
          </a:xfrm>
          <a:solidFill>
            <a:schemeClr val="tx1"/>
          </a:solidFill>
        </p:spPr>
        <p:txBody>
          <a:bodyPr lIns="0" tIns="2088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BBE65343-7A28-4C4B-8169-8CE4C6F768B4}"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7" name="Text Placeholder 6">
            <a:extLst>
              <a:ext uri="{FF2B5EF4-FFF2-40B4-BE49-F238E27FC236}">
                <a16:creationId xmlns:a16="http://schemas.microsoft.com/office/drawing/2014/main" id="{C5AB014D-200E-48DA-B5C8-13E2F5D3B8F1}"/>
              </a:ext>
            </a:extLst>
          </p:cNvPr>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chemeClr val="bg1"/>
                </a:solidFill>
              </a:defRPr>
            </a:lvl1pPr>
          </a:lstStyle>
          <a:p>
            <a:pPr lvl="0"/>
            <a:r>
              <a:rPr lang="en-GB" dirty="0"/>
              <a:t>Click to edit master text styles</a:t>
            </a:r>
          </a:p>
        </p:txBody>
      </p:sp>
      <p:sp>
        <p:nvSpPr>
          <p:cNvPr id="8" name="Title 1">
            <a:extLst>
              <a:ext uri="{FF2B5EF4-FFF2-40B4-BE49-F238E27FC236}">
                <a16:creationId xmlns:a16="http://schemas.microsoft.com/office/drawing/2014/main" id="{D3FA352A-BEA3-40CF-9D19-87A5D7746065}"/>
              </a:ext>
            </a:extLst>
          </p:cNvPr>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endParaRPr lang="en-GB" dirty="0"/>
          </a:p>
        </p:txBody>
      </p:sp>
    </p:spTree>
    <p:extLst>
      <p:ext uri="{BB962C8B-B14F-4D97-AF65-F5344CB8AC3E}">
        <p14:creationId xmlns:p14="http://schemas.microsoft.com/office/powerpoint/2010/main" val="126614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Image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536EF2C9-561C-4B92-9788-C81DEDD33D18}"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1" name="Content Placeholder 8"/>
          <p:cNvSpPr>
            <a:spLocks noGrp="1"/>
          </p:cNvSpPr>
          <p:nvPr>
            <p:ph sz="quarter" idx="15"/>
          </p:nvPr>
        </p:nvSpPr>
        <p:spPr>
          <a:xfrm>
            <a:off x="419820" y="1460741"/>
            <a:ext cx="6129600"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9"/>
          <p:cNvSpPr>
            <a:spLocks noGrp="1"/>
          </p:cNvSpPr>
          <p:nvPr>
            <p:ph type="pic" sz="quarter" idx="17" hasCustomPrompt="1"/>
          </p:nvPr>
        </p:nvSpPr>
        <p:spPr>
          <a:xfrm>
            <a:off x="6960861" y="1460743"/>
            <a:ext cx="1764037"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4" name="Text Placeholder 6"/>
          <p:cNvSpPr>
            <a:spLocks noGrp="1"/>
          </p:cNvSpPr>
          <p:nvPr>
            <p:ph type="body" sz="quarter" idx="18" hasCustomPrompt="1"/>
          </p:nvPr>
        </p:nvSpPr>
        <p:spPr>
          <a:xfrm>
            <a:off x="7140272" y="1636548"/>
            <a:ext cx="1424997" cy="634351"/>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Tree>
    <p:extLst>
      <p:ext uri="{BB962C8B-B14F-4D97-AF65-F5344CB8AC3E}">
        <p14:creationId xmlns:p14="http://schemas.microsoft.com/office/powerpoint/2010/main" val="25680321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Image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82AE835A-D303-4E02-A3D8-579AD96DDA85}"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2" name="Content Placeholder 8"/>
          <p:cNvSpPr>
            <a:spLocks noGrp="1"/>
          </p:cNvSpPr>
          <p:nvPr>
            <p:ph sz="quarter" idx="15"/>
          </p:nvPr>
        </p:nvSpPr>
        <p:spPr>
          <a:xfrm>
            <a:off x="419821" y="1460741"/>
            <a:ext cx="3946460"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p:cNvSpPr>
            <a:spLocks noGrp="1"/>
          </p:cNvSpPr>
          <p:nvPr>
            <p:ph type="pic" sz="quarter" idx="17" hasCustomPrompt="1"/>
          </p:nvPr>
        </p:nvSpPr>
        <p:spPr>
          <a:xfrm>
            <a:off x="6960861" y="1460743"/>
            <a:ext cx="1764037"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6" name="Picture Placeholder 9"/>
          <p:cNvSpPr>
            <a:spLocks noGrp="1"/>
          </p:cNvSpPr>
          <p:nvPr>
            <p:ph type="pic" sz="quarter" idx="18" hasCustomPrompt="1"/>
          </p:nvPr>
        </p:nvSpPr>
        <p:spPr>
          <a:xfrm>
            <a:off x="4785388" y="1460743"/>
            <a:ext cx="1764037"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7" name="Text Placeholder 6"/>
          <p:cNvSpPr>
            <a:spLocks noGrp="1"/>
          </p:cNvSpPr>
          <p:nvPr>
            <p:ph type="body" sz="quarter" idx="21" hasCustomPrompt="1"/>
          </p:nvPr>
        </p:nvSpPr>
        <p:spPr>
          <a:xfrm>
            <a:off x="7140272" y="1636548"/>
            <a:ext cx="1424997" cy="634351"/>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18" name="Text Placeholder 6"/>
          <p:cNvSpPr>
            <a:spLocks noGrp="1"/>
          </p:cNvSpPr>
          <p:nvPr>
            <p:ph type="body" sz="quarter" idx="22" hasCustomPrompt="1"/>
          </p:nvPr>
        </p:nvSpPr>
        <p:spPr>
          <a:xfrm>
            <a:off x="4954588" y="1636548"/>
            <a:ext cx="1424997" cy="634351"/>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Tree>
    <p:extLst>
      <p:ext uri="{BB962C8B-B14F-4D97-AF65-F5344CB8AC3E}">
        <p14:creationId xmlns:p14="http://schemas.microsoft.com/office/powerpoint/2010/main" val="3907804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baseline="0">
                <a:solidFill>
                  <a:srgbClr val="FFFFFF"/>
                </a:solidFill>
              </a:defRPr>
            </a:lvl1pPr>
          </a:lstStyle>
          <a:p>
            <a:fld id="{F331ADB4-15DE-47ED-A8BF-3402938719E5}" type="datetime3">
              <a:rPr lang="en-US" smtClean="0"/>
              <a:t>17 June 2021</a:t>
            </a:fld>
            <a:endParaRPr lang="en-GB" dirty="0"/>
          </a:p>
        </p:txBody>
      </p:sp>
      <p:sp>
        <p:nvSpPr>
          <p:cNvPr id="5" name="Footer Placeholder 4"/>
          <p:cNvSpPr>
            <a:spLocks noGrp="1"/>
          </p:cNvSpPr>
          <p:nvPr>
            <p:ph type="ftr" sz="quarter" idx="11"/>
          </p:nvPr>
        </p:nvSpPr>
        <p:spPr/>
        <p:txBody>
          <a:bodyPr/>
          <a:lstStyle>
            <a:lvl1pPr>
              <a:defRPr baseline="0">
                <a:solidFill>
                  <a:srgbClr val="FFFFFF"/>
                </a:solidFill>
              </a:defRPr>
            </a:lvl1pPr>
          </a:lstStyle>
          <a:p>
            <a:r>
              <a:rPr lang="en-GB"/>
              <a:t>Blue Economy Roadmap</a:t>
            </a:r>
            <a:endParaRPr lang="en-GB" dirty="0"/>
          </a:p>
        </p:txBody>
      </p:sp>
      <p:sp>
        <p:nvSpPr>
          <p:cNvPr id="6" name="Slide Number Placeholder 5"/>
          <p:cNvSpPr>
            <a:spLocks noGrp="1"/>
          </p:cNvSpPr>
          <p:nvPr>
            <p:ph type="sldNum" sz="quarter" idx="12"/>
          </p:nvPr>
        </p:nvSpPr>
        <p:spPr/>
        <p:txBody>
          <a:bodyPr/>
          <a:lstStyle>
            <a:lvl1pPr>
              <a:defRPr baseline="0">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25"/>
          </p:nvPr>
        </p:nvSpPr>
        <p:spPr>
          <a:xfrm>
            <a:off x="419824" y="408353"/>
            <a:ext cx="8266977"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endParaRPr lang="en-GB" dirty="0"/>
          </a:p>
        </p:txBody>
      </p:sp>
      <p:sp>
        <p:nvSpPr>
          <p:cNvPr id="16" name="Title 1"/>
          <p:cNvSpPr>
            <a:spLocks noGrp="1"/>
          </p:cNvSpPr>
          <p:nvPr>
            <p:ph type="title"/>
          </p:nvPr>
        </p:nvSpPr>
        <p:spPr>
          <a:xfrm>
            <a:off x="419824" y="613503"/>
            <a:ext cx="8266977" cy="2592683"/>
          </a:xfrm>
        </p:spPr>
        <p:txBody>
          <a:bodyPr/>
          <a:lstStyle/>
          <a:p>
            <a:r>
              <a:rPr lang="en-GB"/>
              <a:t>Click to edit Master title style</a:t>
            </a:r>
            <a:endParaRPr lang="en-GB" dirty="0"/>
          </a:p>
        </p:txBody>
      </p:sp>
      <p:sp>
        <p:nvSpPr>
          <p:cNvPr id="8" name="Text Placeholder 6"/>
          <p:cNvSpPr>
            <a:spLocks noGrp="1"/>
          </p:cNvSpPr>
          <p:nvPr>
            <p:ph type="body" sz="quarter" idx="26" hasCustomPrompt="1"/>
          </p:nvPr>
        </p:nvSpPr>
        <p:spPr>
          <a:xfrm>
            <a:off x="419824" y="3581746"/>
            <a:ext cx="8266977" cy="189781"/>
          </a:xfrm>
        </p:spPr>
        <p:txBody>
          <a:bodyPr lIns="18000" anchor="t" anchorCtr="0">
            <a:noAutofit/>
          </a:bodyPr>
          <a:lstStyle>
            <a:lvl1pPr marL="0" indent="0">
              <a:buNone/>
              <a:defRPr sz="1400" cap="none" baseline="0">
                <a:solidFill>
                  <a:srgbClr val="FFFFFF"/>
                </a:solidFill>
              </a:defRPr>
            </a:lvl1pPr>
          </a:lstStyle>
          <a:p>
            <a:pPr lvl="0"/>
            <a:r>
              <a:rPr lang="en-GB" dirty="0"/>
              <a:t>Add name, Title, Department</a:t>
            </a:r>
          </a:p>
        </p:txBody>
      </p:sp>
    </p:spTree>
    <p:extLst>
      <p:ext uri="{BB962C8B-B14F-4D97-AF65-F5344CB8AC3E}">
        <p14:creationId xmlns:p14="http://schemas.microsoft.com/office/powerpoint/2010/main" val="7126784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Image 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solidFill>
              </a:defRPr>
            </a:lvl1pPr>
          </a:lstStyle>
          <a:p>
            <a:fld id="{1138A847-F98A-4600-A74B-F0EBB819C75C}"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0" name="Picture Placeholder 9"/>
          <p:cNvSpPr>
            <a:spLocks noGrp="1"/>
          </p:cNvSpPr>
          <p:nvPr>
            <p:ph type="pic" sz="quarter" idx="17" hasCustomPrompt="1"/>
          </p:nvPr>
        </p:nvSpPr>
        <p:spPr>
          <a:xfrm>
            <a:off x="6960149" y="1460740"/>
            <a:ext cx="1764037" cy="1318542"/>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6" name="Picture Placeholder 9"/>
          <p:cNvSpPr>
            <a:spLocks noGrp="1"/>
          </p:cNvSpPr>
          <p:nvPr>
            <p:ph type="pic" sz="quarter" idx="18" hasCustomPrompt="1"/>
          </p:nvPr>
        </p:nvSpPr>
        <p:spPr>
          <a:xfrm>
            <a:off x="4785388" y="1460740"/>
            <a:ext cx="1764037" cy="1318542"/>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7" name="Picture Placeholder 9"/>
          <p:cNvSpPr>
            <a:spLocks noGrp="1"/>
          </p:cNvSpPr>
          <p:nvPr>
            <p:ph type="pic" sz="quarter" idx="19" hasCustomPrompt="1"/>
          </p:nvPr>
        </p:nvSpPr>
        <p:spPr>
          <a:xfrm>
            <a:off x="2602247" y="1460532"/>
            <a:ext cx="1764037" cy="1318771"/>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8" name="Picture Placeholder 9"/>
          <p:cNvSpPr>
            <a:spLocks noGrp="1"/>
          </p:cNvSpPr>
          <p:nvPr>
            <p:ph type="pic" sz="quarter" idx="20" hasCustomPrompt="1"/>
          </p:nvPr>
        </p:nvSpPr>
        <p:spPr>
          <a:xfrm>
            <a:off x="419820" y="1460532"/>
            <a:ext cx="1764037" cy="1318771"/>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9" name="Text Placeholder 6"/>
          <p:cNvSpPr>
            <a:spLocks noGrp="1"/>
          </p:cNvSpPr>
          <p:nvPr>
            <p:ph type="body" sz="quarter" idx="21" hasCustomPrompt="1"/>
          </p:nvPr>
        </p:nvSpPr>
        <p:spPr>
          <a:xfrm>
            <a:off x="7140272"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20" name="Text Placeholder 6"/>
          <p:cNvSpPr>
            <a:spLocks noGrp="1"/>
          </p:cNvSpPr>
          <p:nvPr>
            <p:ph type="body" sz="quarter" idx="22" hasCustomPrompt="1"/>
          </p:nvPr>
        </p:nvSpPr>
        <p:spPr>
          <a:xfrm>
            <a:off x="4954588"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21" name="Text Placeholder 6"/>
          <p:cNvSpPr>
            <a:spLocks noGrp="1"/>
          </p:cNvSpPr>
          <p:nvPr>
            <p:ph type="body" sz="quarter" idx="23" hasCustomPrompt="1"/>
          </p:nvPr>
        </p:nvSpPr>
        <p:spPr>
          <a:xfrm>
            <a:off x="2766972"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22" name="Text Placeholder 6"/>
          <p:cNvSpPr>
            <a:spLocks noGrp="1"/>
          </p:cNvSpPr>
          <p:nvPr>
            <p:ph type="body" sz="quarter" idx="24" hasCustomPrompt="1"/>
          </p:nvPr>
        </p:nvSpPr>
        <p:spPr>
          <a:xfrm>
            <a:off x="580812"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25" name="Picture Placeholder 9"/>
          <p:cNvSpPr>
            <a:spLocks noGrp="1"/>
          </p:cNvSpPr>
          <p:nvPr>
            <p:ph type="pic" sz="quarter" idx="25" hasCustomPrompt="1"/>
          </p:nvPr>
        </p:nvSpPr>
        <p:spPr>
          <a:xfrm>
            <a:off x="6960149" y="2965683"/>
            <a:ext cx="1764037" cy="1318770"/>
          </a:xfrm>
          <a:solidFill>
            <a:schemeClr val="tx1"/>
          </a:solidFill>
        </p:spPr>
        <p:txBody>
          <a:bodyPr lIns="0" tIns="720000">
            <a:normAutofit/>
          </a:bodyPr>
          <a:lstStyle>
            <a:lvl1pPr marL="0" indent="0" algn="ctr">
              <a:buNone/>
              <a:defRPr sz="600" b="0" baseline="0">
                <a:solidFill>
                  <a:srgbClr val="F04E23"/>
                </a:solidFill>
                <a:effectLst/>
              </a:defRPr>
            </a:lvl1pPr>
          </a:lstStyle>
          <a:p>
            <a:br>
              <a:rPr lang="en-GB" dirty="0"/>
            </a:br>
            <a:r>
              <a:rPr lang="en-GB" dirty="0"/>
              <a:t>ADD IMAGE BY CLICKING ICON</a:t>
            </a:r>
          </a:p>
        </p:txBody>
      </p:sp>
      <p:sp>
        <p:nvSpPr>
          <p:cNvPr id="26" name="Picture Placeholder 9"/>
          <p:cNvSpPr>
            <a:spLocks noGrp="1"/>
          </p:cNvSpPr>
          <p:nvPr>
            <p:ph type="pic" sz="quarter" idx="26" hasCustomPrompt="1"/>
          </p:nvPr>
        </p:nvSpPr>
        <p:spPr>
          <a:xfrm>
            <a:off x="4785388" y="2965683"/>
            <a:ext cx="1764037" cy="1318770"/>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27" name="Picture Placeholder 9"/>
          <p:cNvSpPr>
            <a:spLocks noGrp="1"/>
          </p:cNvSpPr>
          <p:nvPr>
            <p:ph type="pic" sz="quarter" idx="27" hasCustomPrompt="1"/>
          </p:nvPr>
        </p:nvSpPr>
        <p:spPr>
          <a:xfrm>
            <a:off x="2602247" y="2965456"/>
            <a:ext cx="1764037" cy="1318999"/>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28" name="Picture Placeholder 9"/>
          <p:cNvSpPr>
            <a:spLocks noGrp="1"/>
          </p:cNvSpPr>
          <p:nvPr>
            <p:ph type="pic" sz="quarter" idx="28" hasCustomPrompt="1"/>
          </p:nvPr>
        </p:nvSpPr>
        <p:spPr>
          <a:xfrm>
            <a:off x="419820" y="2965456"/>
            <a:ext cx="1764037" cy="1318999"/>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29" name="Text Placeholder 6"/>
          <p:cNvSpPr>
            <a:spLocks noGrp="1"/>
          </p:cNvSpPr>
          <p:nvPr>
            <p:ph type="body" sz="quarter" idx="29" hasCustomPrompt="1"/>
          </p:nvPr>
        </p:nvSpPr>
        <p:spPr>
          <a:xfrm>
            <a:off x="7140272"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30" name="Text Placeholder 6"/>
          <p:cNvSpPr>
            <a:spLocks noGrp="1"/>
          </p:cNvSpPr>
          <p:nvPr>
            <p:ph type="body" sz="quarter" idx="30" hasCustomPrompt="1"/>
          </p:nvPr>
        </p:nvSpPr>
        <p:spPr>
          <a:xfrm>
            <a:off x="4954588"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31" name="Text Placeholder 6"/>
          <p:cNvSpPr>
            <a:spLocks noGrp="1"/>
          </p:cNvSpPr>
          <p:nvPr>
            <p:ph type="body" sz="quarter" idx="31" hasCustomPrompt="1"/>
          </p:nvPr>
        </p:nvSpPr>
        <p:spPr>
          <a:xfrm>
            <a:off x="2766972"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32" name="Text Placeholder 6"/>
          <p:cNvSpPr>
            <a:spLocks noGrp="1"/>
          </p:cNvSpPr>
          <p:nvPr>
            <p:ph type="body" sz="quarter" idx="32" hasCustomPrompt="1"/>
          </p:nvPr>
        </p:nvSpPr>
        <p:spPr>
          <a:xfrm>
            <a:off x="580812"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dirty="0"/>
              <a:t>Click to edit master text styles</a:t>
            </a:r>
          </a:p>
        </p:txBody>
      </p:sp>
      <p:sp>
        <p:nvSpPr>
          <p:cNvPr id="23" name="Title 1"/>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endParaRPr lang="en-GB" dirty="0"/>
          </a:p>
        </p:txBody>
      </p:sp>
    </p:spTree>
    <p:extLst>
      <p:ext uri="{BB962C8B-B14F-4D97-AF65-F5344CB8AC3E}">
        <p14:creationId xmlns:p14="http://schemas.microsoft.com/office/powerpoint/2010/main" val="1266570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GB"/>
              <a:t>Click to edit Master title style</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8" name="Picture Placeholder 8"/>
          <p:cNvSpPr>
            <a:spLocks noGrp="1"/>
          </p:cNvSpPr>
          <p:nvPr>
            <p:ph type="pic" sz="quarter" idx="17"/>
          </p:nvPr>
        </p:nvSpPr>
        <p:spPr>
          <a:xfrm>
            <a:off x="1219919" y="1669933"/>
            <a:ext cx="3127310" cy="1878944"/>
          </a:xfrm>
        </p:spPr>
        <p:txBody>
          <a:bodyPr/>
          <a:lstStyle>
            <a:lvl1pPr>
              <a:defRPr>
                <a:solidFill>
                  <a:srgbClr val="FF0000"/>
                </a:solidFill>
              </a:defRPr>
            </a:lvl1pPr>
          </a:lstStyle>
          <a:p>
            <a:r>
              <a:rPr lang="en-GB"/>
              <a:t>Click icon to add picture</a:t>
            </a:r>
            <a:endParaRPr lang="en-GB" dirty="0"/>
          </a:p>
        </p:txBody>
      </p:sp>
      <p:sp>
        <p:nvSpPr>
          <p:cNvPr id="12" name="Picture Placeholder 9"/>
          <p:cNvSpPr>
            <a:spLocks noGrp="1"/>
          </p:cNvSpPr>
          <p:nvPr>
            <p:ph type="pic" sz="quarter" idx="24" hasCustomPrompt="1"/>
          </p:nvPr>
        </p:nvSpPr>
        <p:spPr>
          <a:xfrm>
            <a:off x="1219920" y="1669933"/>
            <a:ext cx="3127310" cy="1878944"/>
          </a:xfrm>
          <a:solidFill>
            <a:schemeClr val="tx1"/>
          </a:solidFill>
        </p:spPr>
        <p:txBody>
          <a:bodyPr lIns="108000" tIns="1188000" rIns="108000">
            <a:normAutofit/>
          </a:bodyPr>
          <a:lstStyle>
            <a:lvl1pPr marL="0" indent="0" algn="ctr">
              <a:buNone/>
              <a:defRPr sz="600" b="0" baseline="0">
                <a:solidFill>
                  <a:srgbClr val="FF0000"/>
                </a:solidFill>
                <a:effectLst/>
              </a:defRPr>
            </a:lvl1pPr>
          </a:lstStyle>
          <a:p>
            <a:r>
              <a:rPr lang="en-GB" dirty="0"/>
              <a:t>ADD IMAGE BY CLICKING ICON</a:t>
            </a:r>
          </a:p>
        </p:txBody>
      </p:sp>
      <p:sp>
        <p:nvSpPr>
          <p:cNvPr id="13" name="Text Placeholder 6"/>
          <p:cNvSpPr>
            <a:spLocks noGrp="1"/>
          </p:cNvSpPr>
          <p:nvPr>
            <p:ph type="body" sz="quarter" idx="22" hasCustomPrompt="1"/>
          </p:nvPr>
        </p:nvSpPr>
        <p:spPr>
          <a:xfrm>
            <a:off x="1219919" y="3663443"/>
            <a:ext cx="3127310" cy="492147"/>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4" name="Picture Placeholder 9"/>
          <p:cNvSpPr>
            <a:spLocks noGrp="1"/>
          </p:cNvSpPr>
          <p:nvPr>
            <p:ph type="pic" sz="quarter" idx="25" hasCustomPrompt="1"/>
          </p:nvPr>
        </p:nvSpPr>
        <p:spPr>
          <a:xfrm>
            <a:off x="4796773" y="1669933"/>
            <a:ext cx="3127310" cy="1878944"/>
          </a:xfrm>
          <a:solidFill>
            <a:schemeClr val="tx1"/>
          </a:solidFill>
        </p:spPr>
        <p:txBody>
          <a:bodyPr lIns="108000" tIns="1188000" rIns="108000">
            <a:normAutofit/>
          </a:bodyPr>
          <a:lstStyle>
            <a:lvl1pPr marL="0" indent="0" algn="ctr">
              <a:buNone/>
              <a:defRPr sz="600" b="0" baseline="0">
                <a:solidFill>
                  <a:srgbClr val="FF0000"/>
                </a:solidFill>
                <a:effectLst/>
              </a:defRPr>
            </a:lvl1pPr>
          </a:lstStyle>
          <a:p>
            <a:r>
              <a:rPr lang="en-GB" dirty="0"/>
              <a:t>ADD IMAGE BY CLICKING ICON</a:t>
            </a:r>
          </a:p>
        </p:txBody>
      </p:sp>
      <p:sp>
        <p:nvSpPr>
          <p:cNvPr id="15" name="Text Placeholder 6"/>
          <p:cNvSpPr>
            <a:spLocks noGrp="1"/>
          </p:cNvSpPr>
          <p:nvPr>
            <p:ph type="body" sz="quarter" idx="26" hasCustomPrompt="1"/>
          </p:nvPr>
        </p:nvSpPr>
        <p:spPr>
          <a:xfrm>
            <a:off x="4796772" y="3663443"/>
            <a:ext cx="3127310" cy="492147"/>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6" name="Date Placeholder 2"/>
          <p:cNvSpPr>
            <a:spLocks noGrp="1"/>
          </p:cNvSpPr>
          <p:nvPr>
            <p:ph type="dt" sz="half" idx="10"/>
          </p:nvPr>
        </p:nvSpPr>
        <p:spPr>
          <a:xfrm>
            <a:off x="717449" y="4553148"/>
            <a:ext cx="1958203" cy="66824"/>
          </a:xfrm>
        </p:spPr>
        <p:txBody>
          <a:bodyPr/>
          <a:lstStyle>
            <a:lvl1pPr>
              <a:defRPr>
                <a:solidFill>
                  <a:srgbClr val="000000"/>
                </a:solidFill>
              </a:defRPr>
            </a:lvl1pPr>
          </a:lstStyle>
          <a:p>
            <a:fld id="{8C1284EE-3279-423A-963C-127642257F2A}" type="datetime3">
              <a:rPr lang="en-US" smtClean="0"/>
              <a:t>17 June 2021</a:t>
            </a:fld>
            <a:endParaRPr lang="en-GB" dirty="0"/>
          </a:p>
        </p:txBody>
      </p:sp>
      <p:sp>
        <p:nvSpPr>
          <p:cNvPr id="17" name="Footer Placeholder 3"/>
          <p:cNvSpPr>
            <a:spLocks noGrp="1"/>
          </p:cNvSpPr>
          <p:nvPr>
            <p:ph type="ftr" sz="quarter" idx="11"/>
          </p:nvPr>
        </p:nvSpPr>
        <p:spPr>
          <a:xfrm>
            <a:off x="717449" y="4646471"/>
            <a:ext cx="1958203" cy="68838"/>
          </a:xfrm>
        </p:spPr>
        <p:txBody>
          <a:bodyPr/>
          <a:lstStyle>
            <a:lvl1pPr>
              <a:defRPr>
                <a:solidFill>
                  <a:srgbClr val="000000"/>
                </a:solidFill>
              </a:defRPr>
            </a:lvl1pPr>
          </a:lstStyle>
          <a:p>
            <a:r>
              <a:rPr lang="en-GB"/>
              <a:t>Blue Economy Roadmap</a:t>
            </a:r>
            <a:endParaRPr lang="en-GB" dirty="0"/>
          </a:p>
        </p:txBody>
      </p:sp>
    </p:spTree>
    <p:extLst>
      <p:ext uri="{BB962C8B-B14F-4D97-AF65-F5344CB8AC3E}">
        <p14:creationId xmlns:p14="http://schemas.microsoft.com/office/powerpoint/2010/main" val="2834738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2" name="Picture Placeholder 9"/>
          <p:cNvSpPr>
            <a:spLocks noGrp="1"/>
          </p:cNvSpPr>
          <p:nvPr>
            <p:ph type="pic" sz="quarter" idx="24" hasCustomPrompt="1"/>
          </p:nvPr>
        </p:nvSpPr>
        <p:spPr>
          <a:xfrm>
            <a:off x="905429" y="1905536"/>
            <a:ext cx="2194578" cy="1318542"/>
          </a:xfrm>
          <a:solidFill>
            <a:schemeClr val="tx1"/>
          </a:solidFill>
        </p:spPr>
        <p:txBody>
          <a:bodyPr lIns="108000" tIns="86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3" name="Text Placeholder 6"/>
          <p:cNvSpPr>
            <a:spLocks noGrp="1"/>
          </p:cNvSpPr>
          <p:nvPr>
            <p:ph type="body" sz="quarter" idx="22" hasCustomPrompt="1"/>
          </p:nvPr>
        </p:nvSpPr>
        <p:spPr>
          <a:xfrm>
            <a:off x="905429" y="3328588"/>
            <a:ext cx="2194578" cy="492147"/>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8" name="Picture Placeholder 9"/>
          <p:cNvSpPr>
            <a:spLocks noGrp="1"/>
          </p:cNvSpPr>
          <p:nvPr>
            <p:ph type="pic" sz="quarter" idx="25" hasCustomPrompt="1"/>
          </p:nvPr>
        </p:nvSpPr>
        <p:spPr>
          <a:xfrm>
            <a:off x="3475025" y="1905536"/>
            <a:ext cx="2194578" cy="1318542"/>
          </a:xfrm>
          <a:solidFill>
            <a:schemeClr val="tx1"/>
          </a:solidFill>
        </p:spPr>
        <p:txBody>
          <a:bodyPr lIns="108000" tIns="86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19" name="Text Placeholder 6"/>
          <p:cNvSpPr>
            <a:spLocks noGrp="1"/>
          </p:cNvSpPr>
          <p:nvPr>
            <p:ph type="body" sz="quarter" idx="26" hasCustomPrompt="1"/>
          </p:nvPr>
        </p:nvSpPr>
        <p:spPr>
          <a:xfrm>
            <a:off x="3475025" y="3328588"/>
            <a:ext cx="2194578" cy="492147"/>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20" name="Picture Placeholder 9"/>
          <p:cNvSpPr>
            <a:spLocks noGrp="1"/>
          </p:cNvSpPr>
          <p:nvPr>
            <p:ph type="pic" sz="quarter" idx="27" hasCustomPrompt="1"/>
          </p:nvPr>
        </p:nvSpPr>
        <p:spPr>
          <a:xfrm>
            <a:off x="6044621" y="1905536"/>
            <a:ext cx="2194578" cy="1318542"/>
          </a:xfrm>
          <a:solidFill>
            <a:schemeClr val="tx1"/>
          </a:solidFill>
        </p:spPr>
        <p:txBody>
          <a:bodyPr lIns="108000" tIns="864000" rIns="108000">
            <a:normAutofit/>
          </a:bodyPr>
          <a:lstStyle>
            <a:lvl1pPr marL="0" indent="0" algn="ctr">
              <a:buNone/>
              <a:defRPr sz="600" b="0" baseline="0">
                <a:solidFill>
                  <a:srgbClr val="F04E23"/>
                </a:solidFill>
                <a:effectLst/>
              </a:defRPr>
            </a:lvl1pPr>
          </a:lstStyle>
          <a:p>
            <a:r>
              <a:rPr lang="en-GB" dirty="0"/>
              <a:t>ADD IMAGE BY CLICKING ICON</a:t>
            </a:r>
          </a:p>
        </p:txBody>
      </p:sp>
      <p:sp>
        <p:nvSpPr>
          <p:cNvPr id="21" name="Text Placeholder 6"/>
          <p:cNvSpPr>
            <a:spLocks noGrp="1"/>
          </p:cNvSpPr>
          <p:nvPr>
            <p:ph type="body" sz="quarter" idx="28" hasCustomPrompt="1"/>
          </p:nvPr>
        </p:nvSpPr>
        <p:spPr>
          <a:xfrm>
            <a:off x="6044621" y="3328588"/>
            <a:ext cx="2194578" cy="492147"/>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4" name="Date Placeholder 2"/>
          <p:cNvSpPr>
            <a:spLocks noGrp="1"/>
          </p:cNvSpPr>
          <p:nvPr>
            <p:ph type="dt" sz="half" idx="10"/>
          </p:nvPr>
        </p:nvSpPr>
        <p:spPr>
          <a:xfrm>
            <a:off x="717449" y="4553148"/>
            <a:ext cx="1958203" cy="66824"/>
          </a:xfrm>
        </p:spPr>
        <p:txBody>
          <a:bodyPr/>
          <a:lstStyle>
            <a:lvl1pPr>
              <a:defRPr>
                <a:solidFill>
                  <a:srgbClr val="000000"/>
                </a:solidFill>
              </a:defRPr>
            </a:lvl1pPr>
          </a:lstStyle>
          <a:p>
            <a:fld id="{FB3138A6-712B-4CA0-857A-8F12F41FF4CE}" type="datetime3">
              <a:rPr lang="en-US" smtClean="0"/>
              <a:t>17 June 2021</a:t>
            </a:fld>
            <a:endParaRPr lang="en-GB" dirty="0"/>
          </a:p>
        </p:txBody>
      </p:sp>
      <p:sp>
        <p:nvSpPr>
          <p:cNvPr id="15" name="Footer Placeholder 3"/>
          <p:cNvSpPr>
            <a:spLocks noGrp="1"/>
          </p:cNvSpPr>
          <p:nvPr>
            <p:ph type="ftr" sz="quarter" idx="11"/>
          </p:nvPr>
        </p:nvSpPr>
        <p:spPr>
          <a:xfrm>
            <a:off x="717449" y="4646471"/>
            <a:ext cx="1958203" cy="68838"/>
          </a:xfrm>
        </p:spPr>
        <p:txBody>
          <a:bodyPr/>
          <a:lstStyle>
            <a:lvl1pPr>
              <a:defRPr>
                <a:solidFill>
                  <a:srgbClr val="000000"/>
                </a:solidFill>
              </a:defRPr>
            </a:lvl1pPr>
          </a:lstStyle>
          <a:p>
            <a:r>
              <a:rPr lang="en-GB"/>
              <a:t>Blue Economy Roadmap</a:t>
            </a:r>
            <a:endParaRPr lang="en-GB" dirty="0"/>
          </a:p>
        </p:txBody>
      </p:sp>
    </p:spTree>
    <p:extLst>
      <p:ext uri="{BB962C8B-B14F-4D97-AF65-F5344CB8AC3E}">
        <p14:creationId xmlns:p14="http://schemas.microsoft.com/office/powerpoint/2010/main" val="1416060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9 Video Smal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baseline="0">
                <a:solidFill>
                  <a:srgbClr val="000000"/>
                </a:solidFill>
              </a:defRPr>
            </a:lvl1pPr>
          </a:lstStyle>
          <a:p>
            <a:fld id="{A4DCBC4E-D7E3-4ED0-9326-51281134802C}"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baseline="0">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baseline="0">
                <a:solidFill>
                  <a:srgbClr val="000000"/>
                </a:solidFill>
              </a:defRPr>
            </a:lvl1pPr>
          </a:lstStyle>
          <a:p>
            <a:fld id="{AF54B9EF-527F-4F31-BDA9-861CCA0FE377}" type="slidenum">
              <a:rPr lang="en-GB" smtClean="0"/>
              <a:pPr/>
              <a:t>‹#›</a:t>
            </a:fld>
            <a:endParaRPr lang="en-GB" dirty="0"/>
          </a:p>
        </p:txBody>
      </p:sp>
      <p:sp>
        <p:nvSpPr>
          <p:cNvPr id="7" name="Media Placeholder 8"/>
          <p:cNvSpPr>
            <a:spLocks noGrp="1"/>
          </p:cNvSpPr>
          <p:nvPr>
            <p:ph type="media" sz="quarter" idx="13" hasCustomPrompt="1"/>
          </p:nvPr>
        </p:nvSpPr>
        <p:spPr>
          <a:xfrm>
            <a:off x="3704592" y="1460743"/>
            <a:ext cx="5020309" cy="2823923"/>
          </a:xfrm>
          <a:solidFill>
            <a:schemeClr val="tx1"/>
          </a:solidFill>
          <a:effectLst/>
        </p:spPr>
        <p:txBody>
          <a:bodyPr tIns="1584000">
            <a:normAutofit/>
          </a:bodyPr>
          <a:lstStyle>
            <a:lvl1pPr marL="0" indent="0" algn="ctr">
              <a:buNone/>
              <a:defRPr sz="600">
                <a:solidFill>
                  <a:srgbClr val="F04E23"/>
                </a:solidFill>
              </a:defRPr>
            </a:lvl1pPr>
          </a:lstStyle>
          <a:p>
            <a:r>
              <a:rPr lang="en-GB" dirty="0"/>
              <a:t>CLICK TO ADD MEDIA SIZE 16/9</a:t>
            </a:r>
          </a:p>
        </p:txBody>
      </p:sp>
      <p:sp>
        <p:nvSpPr>
          <p:cNvPr id="8" name="Content Placeholder 8"/>
          <p:cNvSpPr>
            <a:spLocks noGrp="1"/>
          </p:cNvSpPr>
          <p:nvPr>
            <p:ph sz="quarter" idx="19"/>
          </p:nvPr>
        </p:nvSpPr>
        <p:spPr>
          <a:xfrm>
            <a:off x="419819" y="1460741"/>
            <a:ext cx="2873326" cy="2823713"/>
          </a:xfrm>
        </p:spPr>
        <p:txBody>
          <a:bodyPr/>
          <a:lstStyle>
            <a:lvl1pPr marL="180975" indent="-180975">
              <a:buClr>
                <a:srgbClr val="F04E23"/>
              </a:buClr>
              <a:buFont typeface="Verdana" pitchFamily="34" charset="0"/>
              <a:buChar char="›"/>
              <a:defRPr baseline="0">
                <a:solidFill>
                  <a:srgbClr val="000000"/>
                </a:solidFill>
              </a:defRPr>
            </a:lvl1pPr>
            <a:lvl2pPr marL="539750" indent="-182563">
              <a:buClr>
                <a:srgbClr val="F04E23"/>
              </a:buClr>
              <a:buFont typeface="Verdana" pitchFamily="34" charset="0"/>
              <a:buChar char="›"/>
              <a:defRPr baseline="0">
                <a:solidFill>
                  <a:srgbClr val="000000"/>
                </a:solidFill>
              </a:defRPr>
            </a:lvl2pPr>
            <a:lvl3pPr marL="896938" indent="-182563">
              <a:buClr>
                <a:srgbClr val="F04E23"/>
              </a:buClr>
              <a:buFont typeface="Verdana" pitchFamily="34" charset="0"/>
              <a:buChar char="›"/>
              <a:defRPr baseline="0">
                <a:solidFill>
                  <a:srgbClr val="000000"/>
                </a:solidFill>
              </a:defRPr>
            </a:lvl3pPr>
            <a:lvl4pPr marL="1254125" indent="-174625">
              <a:buClr>
                <a:srgbClr val="F04E23"/>
              </a:buClr>
              <a:buFont typeface="Verdana" pitchFamily="34" charset="0"/>
              <a:buChar char="›"/>
              <a:defRPr baseline="0">
                <a:solidFill>
                  <a:srgbClr val="000000"/>
                </a:solidFill>
              </a:defRPr>
            </a:lvl4pPr>
            <a:lvl5pPr marL="1611313" indent="-171450">
              <a:buClr>
                <a:srgbClr val="F04E23"/>
              </a:buClr>
              <a:buFont typeface="Verdana" pitchFamily="34" charset="0"/>
              <a:buChar char="›"/>
              <a:defRPr baseline="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6"/>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9" name="Title 1"/>
          <p:cNvSpPr>
            <a:spLocks noGrp="1"/>
          </p:cNvSpPr>
          <p:nvPr>
            <p:ph type="title"/>
          </p:nvPr>
        </p:nvSpPr>
        <p:spPr>
          <a:xfrm>
            <a:off x="419820" y="613504"/>
            <a:ext cx="8304363" cy="676227"/>
          </a:xfrm>
        </p:spPr>
        <p:txBody>
          <a:bodyPr/>
          <a:lstStyle>
            <a:lvl1pPr>
              <a:defRPr>
                <a:solidFill>
                  <a:schemeClr val="accent3"/>
                </a:solidFill>
              </a:defRPr>
            </a:lvl1pPr>
          </a:lstStyle>
          <a:p>
            <a:r>
              <a:rPr lang="en-GB"/>
              <a:t>Click to edit Master title style</a:t>
            </a:r>
            <a:endParaRPr lang="en-GB" dirty="0"/>
          </a:p>
        </p:txBody>
      </p:sp>
    </p:spTree>
    <p:extLst>
      <p:ext uri="{BB962C8B-B14F-4D97-AF65-F5344CB8AC3E}">
        <p14:creationId xmlns:p14="http://schemas.microsoft.com/office/powerpoint/2010/main" val="2437261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3 Video Smal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solidFill>
              </a:defRPr>
            </a:lvl1pPr>
          </a:lstStyle>
          <a:p>
            <a:fld id="{1E04422B-B38B-4214-9F91-F9180C2CCD06}"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8" name="Content Placeholder 8"/>
          <p:cNvSpPr>
            <a:spLocks noGrp="1"/>
          </p:cNvSpPr>
          <p:nvPr>
            <p:ph sz="quarter" idx="19"/>
          </p:nvPr>
        </p:nvSpPr>
        <p:spPr>
          <a:xfrm>
            <a:off x="419819" y="1460741"/>
            <a:ext cx="4165486" cy="2823713"/>
          </a:xfrm>
        </p:spPr>
        <p:txBody>
          <a:bodyPr/>
          <a:lstStyle>
            <a:lvl1pPr marL="180975" indent="-180975">
              <a:buClr>
                <a:schemeClr val="accent3"/>
              </a:buClr>
              <a:buFont typeface="Verdana" pitchFamily="34" charset="0"/>
              <a:buChar char="›"/>
              <a:defRPr>
                <a:solidFill>
                  <a:srgbClr val="000000"/>
                </a:solidFill>
              </a:defRPr>
            </a:lvl1pPr>
            <a:lvl2pPr marL="539750" indent="-182563">
              <a:buClr>
                <a:schemeClr val="accent3"/>
              </a:buClr>
              <a:buFont typeface="Verdana" pitchFamily="34" charset="0"/>
              <a:buChar char="›"/>
              <a:defRPr>
                <a:solidFill>
                  <a:srgbClr val="000000"/>
                </a:solidFill>
              </a:defRPr>
            </a:lvl2pPr>
            <a:lvl3pPr marL="896938" indent="-182563">
              <a:buClr>
                <a:schemeClr val="accent3"/>
              </a:buClr>
              <a:buFont typeface="Verdana" pitchFamily="34" charset="0"/>
              <a:buChar char="›"/>
              <a:defRPr>
                <a:solidFill>
                  <a:srgbClr val="000000"/>
                </a:solidFill>
              </a:defRPr>
            </a:lvl3pPr>
            <a:lvl4pPr marL="1254125" indent="-174625">
              <a:buClr>
                <a:schemeClr val="accent3"/>
              </a:buClr>
              <a:buFont typeface="Verdana" pitchFamily="34" charset="0"/>
              <a:buChar char="›"/>
              <a:defRPr>
                <a:solidFill>
                  <a:srgbClr val="000000"/>
                </a:solidFill>
              </a:defRPr>
            </a:lvl4pPr>
            <a:lvl5pPr marL="1611313" indent="-171450">
              <a:buClr>
                <a:schemeClr val="accent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6"/>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9" name="Media Placeholder 8"/>
          <p:cNvSpPr>
            <a:spLocks noGrp="1"/>
          </p:cNvSpPr>
          <p:nvPr>
            <p:ph type="media" sz="quarter" idx="15" hasCustomPrompt="1"/>
          </p:nvPr>
        </p:nvSpPr>
        <p:spPr>
          <a:xfrm>
            <a:off x="4958719" y="1460741"/>
            <a:ext cx="3766185" cy="2823713"/>
          </a:xfrm>
          <a:solidFill>
            <a:schemeClr val="tx1"/>
          </a:solidFill>
          <a:effectLst/>
        </p:spPr>
        <p:txBody>
          <a:bodyPr tIns="1584000">
            <a:normAutofit/>
          </a:bodyPr>
          <a:lstStyle>
            <a:lvl1pPr marL="0" indent="0" algn="ctr">
              <a:buNone/>
              <a:defRPr sz="600" baseline="0">
                <a:solidFill>
                  <a:srgbClr val="F04E23"/>
                </a:solidFill>
              </a:defRPr>
            </a:lvl1pPr>
          </a:lstStyle>
          <a:p>
            <a:r>
              <a:rPr lang="en-GB" dirty="0"/>
              <a:t>CLICK TO ADD MEDIA SIZE 4/3</a:t>
            </a:r>
          </a:p>
        </p:txBody>
      </p:sp>
      <p:sp>
        <p:nvSpPr>
          <p:cNvPr id="10" name="Title 1"/>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endParaRPr lang="en-GB" dirty="0"/>
          </a:p>
        </p:txBody>
      </p:sp>
    </p:spTree>
    <p:extLst>
      <p:ext uri="{BB962C8B-B14F-4D97-AF65-F5344CB8AC3E}">
        <p14:creationId xmlns:p14="http://schemas.microsoft.com/office/powerpoint/2010/main" val="974146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ocus B">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756476" y="2225348"/>
            <a:ext cx="5631048" cy="676227"/>
          </a:xfrm>
        </p:spPr>
        <p:txBody>
          <a:bodyPr anchor="ctr" anchorCtr="0"/>
          <a:lstStyle>
            <a:lvl1pPr algn="ctr">
              <a:defRPr sz="3200" baseline="0">
                <a:solidFill>
                  <a:srgbClr val="FFFFFF"/>
                </a:solidFill>
              </a:defRPr>
            </a:lvl1pPr>
          </a:lstStyle>
          <a:p>
            <a:r>
              <a:rPr lang="en-GB"/>
              <a:t>Click to edit Master title style</a:t>
            </a:r>
            <a:endParaRPr lang="en-GB" dirty="0"/>
          </a:p>
        </p:txBody>
      </p: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17" name="Date Placeholder 3"/>
          <p:cNvSpPr>
            <a:spLocks noGrp="1"/>
          </p:cNvSpPr>
          <p:nvPr>
            <p:ph type="dt" sz="half" idx="10"/>
          </p:nvPr>
        </p:nvSpPr>
        <p:spPr>
          <a:xfrm>
            <a:off x="717449" y="4553148"/>
            <a:ext cx="1958203" cy="66824"/>
          </a:xfrm>
        </p:spPr>
        <p:txBody>
          <a:bodyPr/>
          <a:lstStyle>
            <a:lvl1pPr>
              <a:defRPr baseline="0">
                <a:solidFill>
                  <a:srgbClr val="FFFFFF"/>
                </a:solidFill>
              </a:defRPr>
            </a:lvl1pPr>
          </a:lstStyle>
          <a:p>
            <a:fld id="{EC8EF506-6E8C-4F34-8128-98894EB3AD87}" type="datetime3">
              <a:rPr lang="en-US" smtClean="0"/>
              <a:t>17 June 2021</a:t>
            </a:fld>
            <a:endParaRPr lang="en-GB" dirty="0"/>
          </a:p>
        </p:txBody>
      </p:sp>
      <p:sp>
        <p:nvSpPr>
          <p:cNvPr id="18" name="Footer Placeholder 4"/>
          <p:cNvSpPr>
            <a:spLocks noGrp="1"/>
          </p:cNvSpPr>
          <p:nvPr>
            <p:ph type="ftr" sz="quarter" idx="11"/>
          </p:nvPr>
        </p:nvSpPr>
        <p:spPr>
          <a:xfrm>
            <a:off x="717449" y="4646471"/>
            <a:ext cx="1958203" cy="68838"/>
          </a:xfrm>
        </p:spPr>
        <p:txBody>
          <a:bodyPr/>
          <a:lstStyle>
            <a:lvl1pPr>
              <a:defRPr baseline="0">
                <a:solidFill>
                  <a:srgbClr val="FFFFFF"/>
                </a:solidFill>
              </a:defRPr>
            </a:lvl1pPr>
          </a:lstStyle>
          <a:p>
            <a:r>
              <a:rPr lang="en-GB"/>
              <a:t>Blue Economy Roadmap</a:t>
            </a:r>
            <a:endParaRPr lang="en-GB" dirty="0"/>
          </a:p>
        </p:txBody>
      </p:sp>
      <p:pic>
        <p:nvPicPr>
          <p:cNvPr id="19" name="Picture 18"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339131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ocus C">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756476" y="2225348"/>
            <a:ext cx="5631048" cy="676227"/>
          </a:xfrm>
        </p:spPr>
        <p:txBody>
          <a:bodyPr anchor="ctr" anchorCtr="0"/>
          <a:lstStyle>
            <a:lvl1pPr algn="ctr">
              <a:defRPr sz="3200">
                <a:solidFill>
                  <a:srgbClr val="FFFFFF"/>
                </a:solidFill>
              </a:defRPr>
            </a:lvl1pPr>
          </a:lstStyle>
          <a:p>
            <a:r>
              <a:rPr lang="en-GB"/>
              <a:t>Click to edit Master title style</a:t>
            </a:r>
            <a:endParaRPr lang="en-GB" dirty="0"/>
          </a:p>
        </p:txBody>
      </p: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0C50473B-8C5F-4871-AFE1-71A135669A01}" type="datetime3">
              <a:rPr lang="en-US" smtClean="0"/>
              <a:t>17 June 2021</a:t>
            </a:fld>
            <a:endParaRPr lang="en-GB" dirty="0"/>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18" name="Picture 17"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021072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ocus D">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756476" y="2225348"/>
            <a:ext cx="5631048" cy="676227"/>
          </a:xfrm>
        </p:spPr>
        <p:txBody>
          <a:bodyPr anchor="ctr" anchorCtr="0"/>
          <a:lstStyle>
            <a:lvl1pPr algn="ctr">
              <a:defRPr sz="3200">
                <a:solidFill>
                  <a:srgbClr val="FFFFFF"/>
                </a:solidFill>
              </a:defRPr>
            </a:lvl1pPr>
          </a:lstStyle>
          <a:p>
            <a:r>
              <a:rPr lang="en-GB"/>
              <a:t>Click to edit Master title style</a:t>
            </a:r>
            <a:endParaRPr lang="en-GB" dirty="0"/>
          </a:p>
        </p:txBody>
      </p: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gr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4A52A4B8-64B9-426F-B2E3-9B721524C160}" type="datetime3">
              <a:rPr lang="en-US" smtClean="0"/>
              <a:t>17 June 2021</a:t>
            </a:fld>
            <a:endParaRPr lang="en-GB" dirty="0"/>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18" name="Picture 17"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736372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 A">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pic>
        <p:nvPicPr>
          <p:cNvPr id="19" name="Picture 18"/>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724250" y="1691752"/>
            <a:ext cx="1695500" cy="1695500"/>
          </a:xfrm>
          <a:prstGeom prst="rect">
            <a:avLst/>
          </a:prstGeom>
        </p:spPr>
      </p:pic>
      <p:sp>
        <p:nvSpPr>
          <p:cNvPr id="21"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endParaRPr lang="en-GB" dirty="0"/>
          </a:p>
        </p:txBody>
      </p:sp>
      <p:sp>
        <p:nvSpPr>
          <p:cNvPr id="22"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dirty="0"/>
              <a:t>Click to edit master text styles</a:t>
            </a:r>
          </a:p>
        </p:txBody>
      </p:sp>
      <p:sp>
        <p:nvSpPr>
          <p:cNvPr id="17"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7620B178-E43C-4A0D-9BCE-2C46CE2CBE9E}" type="datetime3">
              <a:rPr lang="en-US" smtClean="0"/>
              <a:t>17 June 2021</a:t>
            </a:fld>
            <a:endParaRPr lang="en-GB" dirty="0"/>
          </a:p>
        </p:txBody>
      </p:sp>
      <p:sp>
        <p:nvSpPr>
          <p:cNvPr id="18"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0" name="Picture 19"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660966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 B">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pic>
        <p:nvPicPr>
          <p:cNvPr id="18" name="Picture 17"/>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724250" y="1691752"/>
            <a:ext cx="1695500" cy="1695500"/>
          </a:xfrm>
          <a:prstGeom prst="rect">
            <a:avLst/>
          </a:prstGeom>
        </p:spPr>
      </p:pic>
      <p:sp>
        <p:nvSpPr>
          <p:cNvPr id="19"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endParaRPr lang="en-GB" dirty="0"/>
          </a:p>
        </p:txBody>
      </p:sp>
      <p:sp>
        <p:nvSpPr>
          <p:cNvPr id="20"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dirty="0"/>
              <a:t>Click to edit master text styles</a:t>
            </a:r>
          </a:p>
        </p:txBody>
      </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ED6A6F46-9701-4370-8415-634B09BD6BFF}" type="datetime3">
              <a:rPr lang="en-US" smtClean="0"/>
              <a:t>17 June 2021</a:t>
            </a:fld>
            <a:endParaRPr lang="en-GB" dirty="0"/>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79505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e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F085D36A-C85A-4A41-98DB-56B170B79901}"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1" name="Content Placeholder 8"/>
          <p:cNvSpPr>
            <a:spLocks noGrp="1"/>
          </p:cNvSpPr>
          <p:nvPr>
            <p:ph sz="quarter" idx="15"/>
          </p:nvPr>
        </p:nvSpPr>
        <p:spPr>
          <a:xfrm>
            <a:off x="419819" y="1460741"/>
            <a:ext cx="8304363"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2245590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 C">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grpSp>
      <p:pic>
        <p:nvPicPr>
          <p:cNvPr id="16" name="Picture 15"/>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724250" y="1691752"/>
            <a:ext cx="1695500" cy="1695500"/>
          </a:xfrm>
          <a:prstGeom prst="rect">
            <a:avLst/>
          </a:prstGeom>
        </p:spPr>
      </p:pic>
      <p:sp>
        <p:nvSpPr>
          <p:cNvPr id="17"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endParaRPr lang="en-GB" dirty="0"/>
          </a:p>
        </p:txBody>
      </p:sp>
      <p:sp>
        <p:nvSpPr>
          <p:cNvPr id="18"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dirty="0"/>
              <a:t>Click to edit master text styles</a:t>
            </a:r>
          </a:p>
        </p:txBody>
      </p:sp>
      <p:sp>
        <p:nvSpPr>
          <p:cNvPr id="19"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ED8B6DBD-EAD8-44D7-A975-D7D362E44836}" type="datetime3">
              <a:rPr lang="en-US" smtClean="0"/>
              <a:t>17 June 2021</a:t>
            </a:fld>
            <a:endParaRPr lang="en-GB" dirty="0"/>
          </a:p>
        </p:txBody>
      </p:sp>
      <p:sp>
        <p:nvSpPr>
          <p:cNvPr id="20"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4380336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estions A">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pic>
        <p:nvPicPr>
          <p:cNvPr id="18" name="Picture 17"/>
          <p:cNvPicPr>
            <a:picLocks noChangeAspect="1"/>
          </p:cNvPicPr>
          <p:nvPr userDrawn="1"/>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22438" y="1688125"/>
            <a:ext cx="1699127" cy="1699127"/>
          </a:xfrm>
          <a:prstGeom prst="rect">
            <a:avLst/>
          </a:prstGeom>
        </p:spPr>
      </p:pic>
      <p:sp>
        <p:nvSpPr>
          <p:cNvPr id="19"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endParaRPr lang="en-GB" dirty="0"/>
          </a:p>
        </p:txBody>
      </p:sp>
      <p:sp>
        <p:nvSpPr>
          <p:cNvPr id="20"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dirty="0"/>
              <a:t>Click to edit master text styles</a:t>
            </a:r>
          </a:p>
        </p:txBody>
      </p:sp>
      <p:sp>
        <p:nvSpPr>
          <p:cNvPr id="17"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92CDFCD9-442C-4A5C-B3BE-0033FF39CA08}" type="datetime3">
              <a:rPr lang="en-US" smtClean="0"/>
              <a:t>17 June 2021</a:t>
            </a:fld>
            <a:endParaRPr lang="en-GB" dirty="0"/>
          </a:p>
        </p:txBody>
      </p:sp>
      <p:sp>
        <p:nvSpPr>
          <p:cNvPr id="21"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2" name="Picture 21"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373825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estions B">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pic>
        <p:nvPicPr>
          <p:cNvPr id="17" name="Picture 16"/>
          <p:cNvPicPr>
            <a:picLocks noChangeAspect="1"/>
          </p:cNvPicPr>
          <p:nvPr userDrawn="1"/>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22438" y="1688125"/>
            <a:ext cx="1699127" cy="1699127"/>
          </a:xfrm>
          <a:prstGeom prst="rect">
            <a:avLst/>
          </a:prstGeom>
        </p:spPr>
      </p:pic>
      <p:sp>
        <p:nvSpPr>
          <p:cNvPr id="18"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endParaRPr lang="en-GB" dirty="0"/>
          </a:p>
        </p:txBody>
      </p:sp>
      <p:sp>
        <p:nvSpPr>
          <p:cNvPr id="19"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dirty="0"/>
              <a:t>Click to edit master text styles</a:t>
            </a:r>
          </a:p>
        </p:txBody>
      </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E213B741-C4E9-403C-8DA0-D6AA95B1BD3E}" type="datetime3">
              <a:rPr lang="en-US" smtClean="0"/>
              <a:t>17 June 2021</a:t>
            </a:fld>
            <a:endParaRPr lang="en-GB" dirty="0"/>
          </a:p>
        </p:txBody>
      </p:sp>
      <p:sp>
        <p:nvSpPr>
          <p:cNvPr id="20"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531440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estions C">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grpSp>
      <p:pic>
        <p:nvPicPr>
          <p:cNvPr id="16" name="Picture 15"/>
          <p:cNvPicPr>
            <a:picLocks noChangeAspect="1"/>
          </p:cNvPicPr>
          <p:nvPr userDrawn="1"/>
        </p:nvPicPr>
        <p:blipFill>
          <a:blip r:embed="rId2" cstate="screen">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22438" y="1688125"/>
            <a:ext cx="1699127" cy="1699127"/>
          </a:xfrm>
          <a:prstGeom prst="rect">
            <a:avLst/>
          </a:prstGeom>
        </p:spPr>
      </p:pic>
      <p:sp>
        <p:nvSpPr>
          <p:cNvPr id="17"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endParaRPr lang="en-GB" dirty="0"/>
          </a:p>
        </p:txBody>
      </p:sp>
      <p:sp>
        <p:nvSpPr>
          <p:cNvPr id="18"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dirty="0"/>
              <a:t>Click to edit master text styles</a:t>
            </a:r>
          </a:p>
        </p:txBody>
      </p:sp>
      <p:sp>
        <p:nvSpPr>
          <p:cNvPr id="19"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F9C573EB-8881-4B59-AA24-A92A542AC420}" type="datetime3">
              <a:rPr lang="en-US" smtClean="0"/>
              <a:t>17 June 2021</a:t>
            </a:fld>
            <a:endParaRPr lang="en-GB" dirty="0"/>
          </a:p>
        </p:txBody>
      </p:sp>
      <p:sp>
        <p:nvSpPr>
          <p:cNvPr id="20"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757764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17" name="TextBox 16"/>
          <p:cNvSpPr txBox="1"/>
          <p:nvPr userDrawn="1"/>
        </p:nvSpPr>
        <p:spPr>
          <a:xfrm>
            <a:off x="2295026" y="2084751"/>
            <a:ext cx="4553953" cy="584775"/>
          </a:xfrm>
          <a:prstGeom prst="rect">
            <a:avLst/>
          </a:prstGeom>
          <a:noFill/>
        </p:spPr>
        <p:txBody>
          <a:bodyPr wrap="square" rtlCol="0">
            <a:spAutoFit/>
          </a:bodyPr>
          <a:lstStyle/>
          <a:p>
            <a:pPr algn="ctr"/>
            <a:r>
              <a:rPr lang="en-GB" sz="3200" cap="all" baseline="0" dirty="0">
                <a:solidFill>
                  <a:srgbClr val="FFFFFF"/>
                </a:solidFill>
                <a:latin typeface="+mj-lt"/>
                <a:cs typeface="Arial" pitchFamily="34" charset="0"/>
              </a:rPr>
              <a:t>Thank You!</a:t>
            </a:r>
          </a:p>
        </p:txBody>
      </p:sp>
      <p:sp>
        <p:nvSpPr>
          <p:cNvPr id="18"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8FAB1EFD-1506-405B-A6FC-CE176CA310C3}" type="datetime3">
              <a:rPr lang="en-US" smtClean="0"/>
              <a:t>17 June 2021</a:t>
            </a:fld>
            <a:endParaRPr lang="en-GB" dirty="0"/>
          </a:p>
        </p:txBody>
      </p:sp>
      <p:sp>
        <p:nvSpPr>
          <p:cNvPr id="19"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20" name="Picture 19"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88145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B">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16" name="TextBox 15"/>
          <p:cNvSpPr txBox="1"/>
          <p:nvPr userDrawn="1"/>
        </p:nvSpPr>
        <p:spPr>
          <a:xfrm>
            <a:off x="2295026" y="2084751"/>
            <a:ext cx="4553953" cy="584775"/>
          </a:xfrm>
          <a:prstGeom prst="rect">
            <a:avLst/>
          </a:prstGeom>
          <a:noFill/>
        </p:spPr>
        <p:txBody>
          <a:bodyPr wrap="square" rtlCol="0">
            <a:spAutoFit/>
          </a:bodyPr>
          <a:lstStyle/>
          <a:p>
            <a:pPr algn="ctr"/>
            <a:r>
              <a:rPr lang="en-GB" sz="3200" cap="all" baseline="0" dirty="0">
                <a:solidFill>
                  <a:srgbClr val="FFFFFF"/>
                </a:solidFill>
                <a:latin typeface="+mj-lt"/>
                <a:cs typeface="Arial" pitchFamily="34" charset="0"/>
              </a:rPr>
              <a:t>Thank You!</a:t>
            </a:r>
          </a:p>
        </p:txBody>
      </p:sp>
      <p:sp>
        <p:nvSpPr>
          <p:cNvPr id="17"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5982AA22-C300-467A-AA14-A4AEA2646A14}" type="datetime3">
              <a:rPr lang="en-US" smtClean="0"/>
              <a:t>17 June 2021</a:t>
            </a:fld>
            <a:endParaRPr lang="en-GB" dirty="0"/>
          </a:p>
        </p:txBody>
      </p:sp>
      <p:sp>
        <p:nvSpPr>
          <p:cNvPr id="18"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19" name="Picture 18"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014347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 C">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dirty="0"/>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grpSp>
      <p:sp>
        <p:nvSpPr>
          <p:cNvPr id="3" name="TextBox 2"/>
          <p:cNvSpPr txBox="1"/>
          <p:nvPr userDrawn="1"/>
        </p:nvSpPr>
        <p:spPr>
          <a:xfrm>
            <a:off x="2295026" y="2084751"/>
            <a:ext cx="4553953" cy="584775"/>
          </a:xfrm>
          <a:prstGeom prst="rect">
            <a:avLst/>
          </a:prstGeom>
          <a:noFill/>
        </p:spPr>
        <p:txBody>
          <a:bodyPr wrap="square" rtlCol="0">
            <a:spAutoFit/>
          </a:bodyPr>
          <a:lstStyle/>
          <a:p>
            <a:pPr algn="ctr"/>
            <a:r>
              <a:rPr lang="en-GB" sz="3200" cap="all" baseline="0" dirty="0">
                <a:solidFill>
                  <a:srgbClr val="FFFFFF"/>
                </a:solidFill>
                <a:latin typeface="+mj-lt"/>
                <a:cs typeface="Arial" pitchFamily="34" charset="0"/>
              </a:rPr>
              <a:t>Thank You!</a:t>
            </a:r>
          </a:p>
        </p:txBody>
      </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12960356-33F3-443F-BD6F-EF08AB36E300}" type="datetime3">
              <a:rPr lang="en-US" smtClean="0"/>
              <a:t>17 June 2021</a:t>
            </a:fld>
            <a:endParaRPr lang="en-GB" dirty="0"/>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endParaRPr lang="en-GB" dirty="0"/>
          </a:p>
        </p:txBody>
      </p:sp>
      <p:pic>
        <p:nvPicPr>
          <p:cNvPr id="18" name="Picture 17"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2263267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4"/>
            <a:ext cx="7772400" cy="1101725"/>
          </a:xfrm>
        </p:spPr>
        <p:txBody>
          <a:bodyPr/>
          <a:lstStyle>
            <a:lvl1pPr>
              <a:defRPr baseline="0"/>
            </a:lvl1pPr>
          </a:lstStyle>
          <a:p>
            <a:r>
              <a:rPr lang="en-GB"/>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632E6365-1BDC-4200-8969-B881250C849E}" type="datetime3">
              <a:rPr lang="en-US" smtClean="0"/>
              <a:t>17 June 2021</a:t>
            </a:fld>
            <a:endParaRPr lang="en-GB"/>
          </a:p>
        </p:txBody>
      </p:sp>
      <p:sp>
        <p:nvSpPr>
          <p:cNvPr id="5" name="Footer Placeholder 4"/>
          <p:cNvSpPr>
            <a:spLocks noGrp="1"/>
          </p:cNvSpPr>
          <p:nvPr>
            <p:ph type="ftr" sz="quarter" idx="11"/>
          </p:nvPr>
        </p:nvSpPr>
        <p:spPr/>
        <p:txBody>
          <a:bodyPr/>
          <a:lstStyle/>
          <a:p>
            <a:r>
              <a:rPr lang="en-GB"/>
              <a:t>Blue Economy Roadmap</a:t>
            </a:r>
          </a:p>
        </p:txBody>
      </p:sp>
      <p:sp>
        <p:nvSpPr>
          <p:cNvPr id="6" name="Slide Number Placeholder 5"/>
          <p:cNvSpPr>
            <a:spLocks noGrp="1"/>
          </p:cNvSpPr>
          <p:nvPr>
            <p:ph type="sldNum" sz="quarter" idx="12"/>
          </p:nvPr>
        </p:nvSpPr>
        <p:spPr/>
        <p:txBody>
          <a:bodyPr/>
          <a:lstStyle/>
          <a:p>
            <a:fld id="{AF54B9EF-527F-4F31-BDA9-861CCA0FE377}" type="slidenum">
              <a:rPr lang="en-GB" smtClean="0"/>
              <a:pPr/>
              <a:t>‹#›</a:t>
            </a:fld>
            <a:endParaRPr lang="en-GB"/>
          </a:p>
        </p:txBody>
      </p:sp>
    </p:spTree>
    <p:extLst>
      <p:ext uri="{BB962C8B-B14F-4D97-AF65-F5344CB8AC3E}">
        <p14:creationId xmlns:p14="http://schemas.microsoft.com/office/powerpoint/2010/main" val="223097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baseline="0">
                <a:solidFill>
                  <a:srgbClr val="FFFFFF"/>
                </a:solidFill>
              </a:defRPr>
            </a:lvl1pPr>
          </a:lstStyle>
          <a:p>
            <a:fld id="{329EA20F-E0F4-4F7E-A5A9-C1766A1735FE}" type="datetime3">
              <a:rPr lang="en-US" smtClean="0"/>
              <a:t>17 June 2021</a:t>
            </a:fld>
            <a:endParaRPr lang="en-GB"/>
          </a:p>
        </p:txBody>
      </p:sp>
      <p:sp>
        <p:nvSpPr>
          <p:cNvPr id="5" name="Footer Placeholder 4"/>
          <p:cNvSpPr>
            <a:spLocks noGrp="1"/>
          </p:cNvSpPr>
          <p:nvPr>
            <p:ph type="ftr" sz="quarter" idx="11"/>
          </p:nvPr>
        </p:nvSpPr>
        <p:spPr/>
        <p:txBody>
          <a:bodyPr/>
          <a:lstStyle>
            <a:lvl1pPr>
              <a:defRPr baseline="0">
                <a:solidFill>
                  <a:srgbClr val="FFFFFF"/>
                </a:solidFill>
              </a:defRPr>
            </a:lvl1pPr>
          </a:lstStyle>
          <a:p>
            <a:r>
              <a:rPr lang="en-GB"/>
              <a:t>Blue Economy Roadmap</a:t>
            </a:r>
          </a:p>
        </p:txBody>
      </p:sp>
      <p:sp>
        <p:nvSpPr>
          <p:cNvPr id="6" name="Slide Number Placeholder 5"/>
          <p:cNvSpPr>
            <a:spLocks noGrp="1"/>
          </p:cNvSpPr>
          <p:nvPr>
            <p:ph type="sldNum" sz="quarter" idx="12"/>
          </p:nvPr>
        </p:nvSpPr>
        <p:spPr/>
        <p:txBody>
          <a:bodyPr/>
          <a:lstStyle>
            <a:lvl1pPr>
              <a:defRPr baseline="0">
                <a:solidFill>
                  <a:srgbClr val="FFFFFF"/>
                </a:solidFill>
              </a:defRPr>
            </a:lvl1pPr>
          </a:lstStyle>
          <a:p>
            <a:fld id="{59EDCC4F-61B3-445B-AC6F-14CA4635A88D}" type="slidenum">
              <a:rPr lang="en-GB" smtClean="0"/>
              <a:pPr/>
              <a:t>‹#›</a:t>
            </a:fld>
            <a:endParaRPr lang="en-GB"/>
          </a:p>
        </p:txBody>
      </p:sp>
      <p:sp>
        <p:nvSpPr>
          <p:cNvPr id="15" name="Text Placeholder 6"/>
          <p:cNvSpPr>
            <a:spLocks noGrp="1"/>
          </p:cNvSpPr>
          <p:nvPr>
            <p:ph type="body" sz="quarter" idx="25"/>
          </p:nvPr>
        </p:nvSpPr>
        <p:spPr>
          <a:xfrm>
            <a:off x="419824" y="408353"/>
            <a:ext cx="8266977"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6" name="Title 1"/>
          <p:cNvSpPr>
            <a:spLocks noGrp="1"/>
          </p:cNvSpPr>
          <p:nvPr>
            <p:ph type="title"/>
          </p:nvPr>
        </p:nvSpPr>
        <p:spPr>
          <a:xfrm>
            <a:off x="419824" y="613503"/>
            <a:ext cx="8266977" cy="2592683"/>
          </a:xfrm>
        </p:spPr>
        <p:txBody>
          <a:bodyPr/>
          <a:lstStyle/>
          <a:p>
            <a:r>
              <a:rPr lang="en-GB"/>
              <a:t>Click to edit Master title style</a:t>
            </a:r>
          </a:p>
        </p:txBody>
      </p:sp>
      <p:sp>
        <p:nvSpPr>
          <p:cNvPr id="8" name="Text Placeholder 6"/>
          <p:cNvSpPr>
            <a:spLocks noGrp="1"/>
          </p:cNvSpPr>
          <p:nvPr>
            <p:ph type="body" sz="quarter" idx="26" hasCustomPrompt="1"/>
          </p:nvPr>
        </p:nvSpPr>
        <p:spPr>
          <a:xfrm>
            <a:off x="419824" y="3581746"/>
            <a:ext cx="8266977" cy="189781"/>
          </a:xfrm>
        </p:spPr>
        <p:txBody>
          <a:bodyPr lIns="18000" anchor="t" anchorCtr="0">
            <a:noAutofit/>
          </a:bodyPr>
          <a:lstStyle>
            <a:lvl1pPr marL="0" indent="0">
              <a:buNone/>
              <a:defRPr sz="1400" cap="none" baseline="0">
                <a:solidFill>
                  <a:srgbClr val="FFFFFF"/>
                </a:solidFill>
              </a:defRPr>
            </a:lvl1pPr>
          </a:lstStyle>
          <a:p>
            <a:pPr lvl="0"/>
            <a:r>
              <a:rPr lang="en-GB"/>
              <a:t>Add name, Title, Department</a:t>
            </a:r>
          </a:p>
        </p:txBody>
      </p:sp>
    </p:spTree>
    <p:extLst>
      <p:ext uri="{BB962C8B-B14F-4D97-AF65-F5344CB8AC3E}">
        <p14:creationId xmlns:p14="http://schemas.microsoft.com/office/powerpoint/2010/main" val="242128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e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12E684E7-AC87-45AD-935E-5446209195B2}"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1" name="Content Placeholder 8"/>
          <p:cNvSpPr>
            <a:spLocks noGrp="1"/>
          </p:cNvSpPr>
          <p:nvPr>
            <p:ph sz="quarter" idx="15"/>
          </p:nvPr>
        </p:nvSpPr>
        <p:spPr>
          <a:xfrm>
            <a:off x="419819" y="1460741"/>
            <a:ext cx="8304363"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7288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 one box">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2066FA-5E3E-44ED-B914-23A61832F58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cxnSp>
        <p:nvCxnSpPr>
          <p:cNvPr id="13" name="Straight Connector 12">
            <a:extLst>
              <a:ext uri="{FF2B5EF4-FFF2-40B4-BE49-F238E27FC236}">
                <a16:creationId xmlns:a16="http://schemas.microsoft.com/office/drawing/2014/main" id="{C52E104B-65C2-4C2B-8D3C-290614BB9399}"/>
              </a:ext>
            </a:extLst>
          </p:cNvPr>
          <p:cNvCxnSpPr/>
          <p:nvPr userDrawn="1"/>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4" name="Picture 13" title="COWIlogo">
            <a:extLst>
              <a:ext uri="{FF2B5EF4-FFF2-40B4-BE49-F238E27FC236}">
                <a16:creationId xmlns:a16="http://schemas.microsoft.com/office/drawing/2014/main" id="{F42E9728-EAE9-4DDB-B77F-9F77995B23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F085D36A-C85A-4A41-98DB-56B170B79901}"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1" name="Content Placeholder 8"/>
          <p:cNvSpPr>
            <a:spLocks noGrp="1"/>
          </p:cNvSpPr>
          <p:nvPr>
            <p:ph sz="quarter" idx="15"/>
          </p:nvPr>
        </p:nvSpPr>
        <p:spPr>
          <a:xfrm>
            <a:off x="419819" y="1460741"/>
            <a:ext cx="8304363"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710213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A">
    <p:bg>
      <p:bgPr>
        <a:solidFill>
          <a:srgbClr val="FFFFFF"/>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843FCC-0FE1-49C2-B324-A6F956334B2C}" type="datetime3">
              <a:rPr lang="en-US" smtClean="0"/>
              <a:t>17 June 2021</a:t>
            </a:fld>
            <a:endParaRPr lang="en-GB"/>
          </a:p>
        </p:txBody>
      </p:sp>
      <p:sp>
        <p:nvSpPr>
          <p:cNvPr id="4" name="Footer Placeholder 3"/>
          <p:cNvSpPr>
            <a:spLocks noGrp="1"/>
          </p:cNvSpPr>
          <p:nvPr>
            <p:ph type="ftr" sz="quarter" idx="11"/>
          </p:nvPr>
        </p:nvSpPr>
        <p:spPr/>
        <p:txBody>
          <a:bodyPr/>
          <a:lstStyle/>
          <a:p>
            <a:r>
              <a:rPr lang="en-GB"/>
              <a:t>Blue Economy Roadmap</a:t>
            </a:r>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a:p>
        </p:txBody>
      </p:sp>
      <p:sp>
        <p:nvSpPr>
          <p:cNvPr id="20" name="Text Placeholder 9"/>
          <p:cNvSpPr>
            <a:spLocks noGrp="1"/>
          </p:cNvSpPr>
          <p:nvPr>
            <p:ph type="body" sz="quarter" idx="18" hasCustomPrompt="1"/>
          </p:nvPr>
        </p:nvSpPr>
        <p:spPr>
          <a:xfrm>
            <a:off x="419100" y="1460741"/>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1" name="Text Placeholder 9"/>
          <p:cNvSpPr>
            <a:spLocks noGrp="1"/>
          </p:cNvSpPr>
          <p:nvPr>
            <p:ph type="body" sz="quarter" idx="19" hasCustomPrompt="1"/>
          </p:nvPr>
        </p:nvSpPr>
        <p:spPr>
          <a:xfrm>
            <a:off x="419820" y="1798764"/>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2" name="Text Placeholder 9"/>
          <p:cNvSpPr>
            <a:spLocks noGrp="1"/>
          </p:cNvSpPr>
          <p:nvPr>
            <p:ph type="body" sz="quarter" idx="20" hasCustomPrompt="1"/>
          </p:nvPr>
        </p:nvSpPr>
        <p:spPr>
          <a:xfrm>
            <a:off x="419820" y="2136789"/>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3" name="Text Placeholder 9"/>
          <p:cNvSpPr>
            <a:spLocks noGrp="1"/>
          </p:cNvSpPr>
          <p:nvPr>
            <p:ph type="body" sz="quarter" idx="21" hasCustomPrompt="1"/>
          </p:nvPr>
        </p:nvSpPr>
        <p:spPr>
          <a:xfrm>
            <a:off x="419820" y="2474813"/>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4" name="Text Placeholder 9"/>
          <p:cNvSpPr>
            <a:spLocks noGrp="1"/>
          </p:cNvSpPr>
          <p:nvPr>
            <p:ph type="body" sz="quarter" idx="22" hasCustomPrompt="1"/>
          </p:nvPr>
        </p:nvSpPr>
        <p:spPr>
          <a:xfrm>
            <a:off x="419100" y="2812836"/>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5" name="Text Placeholder 9"/>
          <p:cNvSpPr>
            <a:spLocks noGrp="1"/>
          </p:cNvSpPr>
          <p:nvPr>
            <p:ph type="body" sz="quarter" idx="23" hasCustomPrompt="1"/>
          </p:nvPr>
        </p:nvSpPr>
        <p:spPr>
          <a:xfrm>
            <a:off x="419100" y="3150861"/>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6" name="Text Placeholder 9"/>
          <p:cNvSpPr>
            <a:spLocks noGrp="1"/>
          </p:cNvSpPr>
          <p:nvPr>
            <p:ph type="body" sz="quarter" idx="24" hasCustomPrompt="1"/>
          </p:nvPr>
        </p:nvSpPr>
        <p:spPr>
          <a:xfrm>
            <a:off x="417653" y="3488883"/>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29" name="Text Placeholder 6"/>
          <p:cNvSpPr>
            <a:spLocks noGrp="1"/>
          </p:cNvSpPr>
          <p:nvPr>
            <p:ph type="body" sz="quarter" idx="25" hasCustomPrompt="1"/>
          </p:nvPr>
        </p:nvSpPr>
        <p:spPr>
          <a:xfrm>
            <a:off x="419820" y="408353"/>
            <a:ext cx="5408754"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30" name="TextBox 29"/>
          <p:cNvSpPr txBox="1"/>
          <p:nvPr userDrawn="1"/>
        </p:nvSpPr>
        <p:spPr>
          <a:xfrm>
            <a:off x="438812" y="610364"/>
            <a:ext cx="5410921" cy="333425"/>
          </a:xfrm>
          <a:prstGeom prst="rect">
            <a:avLst/>
          </a:prstGeom>
          <a:noFill/>
        </p:spPr>
        <p:txBody>
          <a:bodyPr wrap="square" lIns="0" tIns="0" rIns="0" bIns="0" rtlCol="0" anchor="b" anchorCtr="0">
            <a:spAutoFit/>
          </a:bodyPr>
          <a:lstStyle/>
          <a:p>
            <a:pPr>
              <a:lnSpc>
                <a:spcPts val="2600"/>
              </a:lnSpc>
            </a:pPr>
            <a:r>
              <a:rPr lang="en-GB" sz="2400">
                <a:solidFill>
                  <a:srgbClr val="F04E23"/>
                </a:solidFill>
                <a:latin typeface="+mj-lt"/>
                <a:cs typeface="Arial" pitchFamily="34" charset="0"/>
              </a:rPr>
              <a:t>Agenda</a:t>
            </a:r>
            <a:r>
              <a:rPr lang="en-GB">
                <a:solidFill>
                  <a:srgbClr val="F04E23"/>
                </a:solidFill>
                <a:latin typeface="+mj-lt"/>
                <a:cs typeface="Arial" pitchFamily="34" charset="0"/>
              </a:rPr>
              <a:t> </a:t>
            </a:r>
          </a:p>
        </p:txBody>
      </p:sp>
      <p:sp>
        <p:nvSpPr>
          <p:cNvPr id="31" name="Text Placeholder 9"/>
          <p:cNvSpPr>
            <a:spLocks noGrp="1"/>
          </p:cNvSpPr>
          <p:nvPr>
            <p:ph type="body" sz="quarter" idx="26" hasCustomPrompt="1"/>
          </p:nvPr>
        </p:nvSpPr>
        <p:spPr>
          <a:xfrm>
            <a:off x="419820" y="3826478"/>
            <a:ext cx="5408754" cy="244354"/>
          </a:xfrm>
        </p:spPr>
        <p:txBody>
          <a:bodyPr>
            <a:normAutofit/>
          </a:bodyPr>
          <a:lstStyle>
            <a:lvl1pPr marL="0" indent="0">
              <a:buNone/>
              <a:defRPr sz="1600" cap="none" baseline="0">
                <a:solidFill>
                  <a:srgbClr val="000000"/>
                </a:solidFill>
              </a:defRPr>
            </a:lvl1pPr>
          </a:lstStyle>
          <a:p>
            <a:pPr lvl="0"/>
            <a:r>
              <a:rPr lang="en-GB"/>
              <a:t>Click to edit master text styles</a:t>
            </a:r>
          </a:p>
        </p:txBody>
      </p:sp>
      <p:sp>
        <p:nvSpPr>
          <p:cNvPr id="18" name="Picture Placeholder 9"/>
          <p:cNvSpPr>
            <a:spLocks noGrp="1"/>
          </p:cNvSpPr>
          <p:nvPr>
            <p:ph type="pic" sz="quarter" idx="17" hasCustomPrompt="1"/>
          </p:nvPr>
        </p:nvSpPr>
        <p:spPr>
          <a:xfrm>
            <a:off x="6390697" y="656751"/>
            <a:ext cx="2334202" cy="3414080"/>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a:t>ADD IMAGE BY CLICKING ICON</a:t>
            </a:r>
          </a:p>
        </p:txBody>
      </p:sp>
    </p:spTree>
    <p:extLst>
      <p:ext uri="{BB962C8B-B14F-4D97-AF65-F5344CB8AC3E}">
        <p14:creationId xmlns:p14="http://schemas.microsoft.com/office/powerpoint/2010/main" val="167268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38" name="Text Placeholder 9"/>
          <p:cNvSpPr>
            <a:spLocks noGrp="1"/>
          </p:cNvSpPr>
          <p:nvPr>
            <p:ph type="body" sz="quarter" idx="26" hasCustomPrompt="1"/>
          </p:nvPr>
        </p:nvSpPr>
        <p:spPr>
          <a:xfrm>
            <a:off x="419104" y="1459212"/>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39" name="Text Placeholder 9"/>
          <p:cNvSpPr>
            <a:spLocks noGrp="1"/>
          </p:cNvSpPr>
          <p:nvPr>
            <p:ph type="body" sz="quarter" idx="27" hasCustomPrompt="1"/>
          </p:nvPr>
        </p:nvSpPr>
        <p:spPr>
          <a:xfrm>
            <a:off x="1529074" y="1460741"/>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0" name="Text Placeholder 9"/>
          <p:cNvSpPr>
            <a:spLocks noGrp="1"/>
          </p:cNvSpPr>
          <p:nvPr>
            <p:ph type="body" sz="quarter" idx="28" hasCustomPrompt="1"/>
          </p:nvPr>
        </p:nvSpPr>
        <p:spPr>
          <a:xfrm>
            <a:off x="419104" y="1798764"/>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1" name="Text Placeholder 9"/>
          <p:cNvSpPr>
            <a:spLocks noGrp="1"/>
          </p:cNvSpPr>
          <p:nvPr>
            <p:ph type="body" sz="quarter" idx="29" hasCustomPrompt="1"/>
          </p:nvPr>
        </p:nvSpPr>
        <p:spPr>
          <a:xfrm>
            <a:off x="1529074" y="1800293"/>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2" name="Text Placeholder 9"/>
          <p:cNvSpPr>
            <a:spLocks noGrp="1"/>
          </p:cNvSpPr>
          <p:nvPr>
            <p:ph type="body" sz="quarter" idx="30" hasCustomPrompt="1"/>
          </p:nvPr>
        </p:nvSpPr>
        <p:spPr>
          <a:xfrm>
            <a:off x="419104" y="2135261"/>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3" name="Text Placeholder 9"/>
          <p:cNvSpPr>
            <a:spLocks noGrp="1"/>
          </p:cNvSpPr>
          <p:nvPr>
            <p:ph type="body" sz="quarter" idx="31" hasCustomPrompt="1"/>
          </p:nvPr>
        </p:nvSpPr>
        <p:spPr>
          <a:xfrm>
            <a:off x="1529074" y="2136789"/>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4" name="Text Placeholder 9"/>
          <p:cNvSpPr>
            <a:spLocks noGrp="1"/>
          </p:cNvSpPr>
          <p:nvPr>
            <p:ph type="body" sz="quarter" idx="32" hasCustomPrompt="1"/>
          </p:nvPr>
        </p:nvSpPr>
        <p:spPr>
          <a:xfrm>
            <a:off x="419104" y="2477544"/>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5" name="Text Placeholder 9"/>
          <p:cNvSpPr>
            <a:spLocks noGrp="1"/>
          </p:cNvSpPr>
          <p:nvPr>
            <p:ph type="body" sz="quarter" idx="33" hasCustomPrompt="1"/>
          </p:nvPr>
        </p:nvSpPr>
        <p:spPr>
          <a:xfrm>
            <a:off x="1529074" y="2479071"/>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6" name="Text Placeholder 9"/>
          <p:cNvSpPr>
            <a:spLocks noGrp="1"/>
          </p:cNvSpPr>
          <p:nvPr>
            <p:ph type="body" sz="quarter" idx="34" hasCustomPrompt="1"/>
          </p:nvPr>
        </p:nvSpPr>
        <p:spPr>
          <a:xfrm>
            <a:off x="419104" y="2811309"/>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7" name="Text Placeholder 9"/>
          <p:cNvSpPr>
            <a:spLocks noGrp="1"/>
          </p:cNvSpPr>
          <p:nvPr>
            <p:ph type="body" sz="quarter" idx="35" hasCustomPrompt="1"/>
          </p:nvPr>
        </p:nvSpPr>
        <p:spPr>
          <a:xfrm>
            <a:off x="1529074" y="2812836"/>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8" name="Text Placeholder 9"/>
          <p:cNvSpPr>
            <a:spLocks noGrp="1"/>
          </p:cNvSpPr>
          <p:nvPr>
            <p:ph type="body" sz="quarter" idx="36" hasCustomPrompt="1"/>
          </p:nvPr>
        </p:nvSpPr>
        <p:spPr>
          <a:xfrm>
            <a:off x="419104" y="3150861"/>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49" name="Text Placeholder 9"/>
          <p:cNvSpPr>
            <a:spLocks noGrp="1"/>
          </p:cNvSpPr>
          <p:nvPr>
            <p:ph type="body" sz="quarter" idx="37" hasCustomPrompt="1"/>
          </p:nvPr>
        </p:nvSpPr>
        <p:spPr>
          <a:xfrm>
            <a:off x="1529074" y="3152388"/>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50" name="Text Placeholder 9"/>
          <p:cNvSpPr>
            <a:spLocks noGrp="1"/>
          </p:cNvSpPr>
          <p:nvPr>
            <p:ph type="body" sz="quarter" idx="38" hasCustomPrompt="1"/>
          </p:nvPr>
        </p:nvSpPr>
        <p:spPr>
          <a:xfrm>
            <a:off x="419104" y="3487356"/>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51" name="Text Placeholder 9"/>
          <p:cNvSpPr>
            <a:spLocks noGrp="1"/>
          </p:cNvSpPr>
          <p:nvPr>
            <p:ph type="body" sz="quarter" idx="39" hasCustomPrompt="1"/>
          </p:nvPr>
        </p:nvSpPr>
        <p:spPr>
          <a:xfrm>
            <a:off x="1529074" y="3488883"/>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52" name="Text Placeholder 9"/>
          <p:cNvSpPr>
            <a:spLocks noGrp="1"/>
          </p:cNvSpPr>
          <p:nvPr>
            <p:ph type="body" sz="quarter" idx="40" hasCustomPrompt="1"/>
          </p:nvPr>
        </p:nvSpPr>
        <p:spPr>
          <a:xfrm>
            <a:off x="1163869" y="1461302"/>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3" name="Text Placeholder 9"/>
          <p:cNvSpPr>
            <a:spLocks noGrp="1"/>
          </p:cNvSpPr>
          <p:nvPr>
            <p:ph type="body" sz="quarter" idx="41" hasCustomPrompt="1"/>
          </p:nvPr>
        </p:nvSpPr>
        <p:spPr>
          <a:xfrm>
            <a:off x="1163869" y="1798767"/>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4" name="Text Placeholder 9"/>
          <p:cNvSpPr>
            <a:spLocks noGrp="1"/>
          </p:cNvSpPr>
          <p:nvPr>
            <p:ph type="body" sz="quarter" idx="42" hasCustomPrompt="1"/>
          </p:nvPr>
        </p:nvSpPr>
        <p:spPr>
          <a:xfrm>
            <a:off x="1163869" y="2138878"/>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5" name="Text Placeholder 9"/>
          <p:cNvSpPr>
            <a:spLocks noGrp="1"/>
          </p:cNvSpPr>
          <p:nvPr>
            <p:ph type="body" sz="quarter" idx="43" hasCustomPrompt="1"/>
          </p:nvPr>
        </p:nvSpPr>
        <p:spPr>
          <a:xfrm>
            <a:off x="1163869" y="2493295"/>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6" name="Text Placeholder 9"/>
          <p:cNvSpPr>
            <a:spLocks noGrp="1"/>
          </p:cNvSpPr>
          <p:nvPr>
            <p:ph type="body" sz="quarter" idx="44" hasCustomPrompt="1"/>
          </p:nvPr>
        </p:nvSpPr>
        <p:spPr>
          <a:xfrm>
            <a:off x="1163869" y="2817014"/>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7" name="Text Placeholder 9"/>
          <p:cNvSpPr>
            <a:spLocks noGrp="1"/>
          </p:cNvSpPr>
          <p:nvPr>
            <p:ph type="body" sz="quarter" idx="45" hasCustomPrompt="1"/>
          </p:nvPr>
        </p:nvSpPr>
        <p:spPr>
          <a:xfrm>
            <a:off x="1163869" y="3152950"/>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8" name="Text Placeholder 9"/>
          <p:cNvSpPr>
            <a:spLocks noGrp="1"/>
          </p:cNvSpPr>
          <p:nvPr>
            <p:ph type="body" sz="quarter" idx="46" hasCustomPrompt="1"/>
          </p:nvPr>
        </p:nvSpPr>
        <p:spPr>
          <a:xfrm>
            <a:off x="1163869" y="3487357"/>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59" name="Text Placeholder 9"/>
          <p:cNvSpPr>
            <a:spLocks noGrp="1"/>
          </p:cNvSpPr>
          <p:nvPr>
            <p:ph type="body" sz="quarter" idx="49" hasCustomPrompt="1"/>
          </p:nvPr>
        </p:nvSpPr>
        <p:spPr>
          <a:xfrm>
            <a:off x="423440" y="3826478"/>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60" name="Text Placeholder 9"/>
          <p:cNvSpPr>
            <a:spLocks noGrp="1"/>
          </p:cNvSpPr>
          <p:nvPr>
            <p:ph type="body" sz="quarter" idx="50" hasCustomPrompt="1"/>
          </p:nvPr>
        </p:nvSpPr>
        <p:spPr>
          <a:xfrm>
            <a:off x="1533413" y="3828006"/>
            <a:ext cx="664331" cy="244354"/>
          </a:xfrm>
        </p:spPr>
        <p:txBody>
          <a:bodyPr>
            <a:normAutofit/>
          </a:bodyPr>
          <a:lstStyle>
            <a:lvl1pPr marL="0" indent="0">
              <a:buNone/>
              <a:defRPr sz="1200" baseline="0">
                <a:solidFill>
                  <a:srgbClr val="F04E23"/>
                </a:solidFill>
              </a:defRPr>
            </a:lvl1pPr>
          </a:lstStyle>
          <a:p>
            <a:pPr lvl="0"/>
            <a:r>
              <a:rPr lang="en-GB"/>
              <a:t>00:00</a:t>
            </a:r>
          </a:p>
        </p:txBody>
      </p:sp>
      <p:sp>
        <p:nvSpPr>
          <p:cNvPr id="61" name="Text Placeholder 9"/>
          <p:cNvSpPr>
            <a:spLocks noGrp="1"/>
          </p:cNvSpPr>
          <p:nvPr>
            <p:ph type="body" sz="quarter" idx="51" hasCustomPrompt="1"/>
          </p:nvPr>
        </p:nvSpPr>
        <p:spPr>
          <a:xfrm>
            <a:off x="1168207" y="3826480"/>
            <a:ext cx="210992" cy="242267"/>
          </a:xfrm>
        </p:spPr>
        <p:txBody>
          <a:bodyPr>
            <a:normAutofit/>
          </a:bodyPr>
          <a:lstStyle>
            <a:lvl1pPr marL="0" indent="0" algn="ctr">
              <a:buNone/>
              <a:defRPr sz="1200" baseline="0">
                <a:solidFill>
                  <a:srgbClr val="F04E23"/>
                </a:solidFill>
              </a:defRPr>
            </a:lvl1pPr>
          </a:lstStyle>
          <a:p>
            <a:pPr lvl="0"/>
            <a:r>
              <a:rPr lang="en-GB"/>
              <a:t>-</a:t>
            </a:r>
          </a:p>
        </p:txBody>
      </p:sp>
      <p:sp>
        <p:nvSpPr>
          <p:cNvPr id="62" name="Text Placeholder 9"/>
          <p:cNvSpPr>
            <a:spLocks noGrp="1"/>
          </p:cNvSpPr>
          <p:nvPr>
            <p:ph type="body" sz="quarter" idx="18" hasCustomPrompt="1"/>
          </p:nvPr>
        </p:nvSpPr>
        <p:spPr>
          <a:xfrm>
            <a:off x="2424898" y="1460741"/>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3" name="Text Placeholder 9"/>
          <p:cNvSpPr>
            <a:spLocks noGrp="1"/>
          </p:cNvSpPr>
          <p:nvPr>
            <p:ph type="body" sz="quarter" idx="19" hasCustomPrompt="1"/>
          </p:nvPr>
        </p:nvSpPr>
        <p:spPr>
          <a:xfrm>
            <a:off x="2425618" y="1798764"/>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4" name="Text Placeholder 9"/>
          <p:cNvSpPr>
            <a:spLocks noGrp="1"/>
          </p:cNvSpPr>
          <p:nvPr>
            <p:ph type="body" sz="quarter" idx="20" hasCustomPrompt="1"/>
          </p:nvPr>
        </p:nvSpPr>
        <p:spPr>
          <a:xfrm>
            <a:off x="2425618" y="2136789"/>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5" name="Text Placeholder 9"/>
          <p:cNvSpPr>
            <a:spLocks noGrp="1"/>
          </p:cNvSpPr>
          <p:nvPr>
            <p:ph type="body" sz="quarter" idx="21" hasCustomPrompt="1"/>
          </p:nvPr>
        </p:nvSpPr>
        <p:spPr>
          <a:xfrm>
            <a:off x="2425618" y="2474813"/>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6" name="Text Placeholder 9"/>
          <p:cNvSpPr>
            <a:spLocks noGrp="1"/>
          </p:cNvSpPr>
          <p:nvPr>
            <p:ph type="body" sz="quarter" idx="22" hasCustomPrompt="1"/>
          </p:nvPr>
        </p:nvSpPr>
        <p:spPr>
          <a:xfrm>
            <a:off x="2424898" y="2812836"/>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7" name="Text Placeholder 9"/>
          <p:cNvSpPr>
            <a:spLocks noGrp="1"/>
          </p:cNvSpPr>
          <p:nvPr>
            <p:ph type="body" sz="quarter" idx="23" hasCustomPrompt="1"/>
          </p:nvPr>
        </p:nvSpPr>
        <p:spPr>
          <a:xfrm>
            <a:off x="2424898" y="3150861"/>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8" name="Text Placeholder 9"/>
          <p:cNvSpPr>
            <a:spLocks noGrp="1"/>
          </p:cNvSpPr>
          <p:nvPr>
            <p:ph type="body" sz="quarter" idx="24" hasCustomPrompt="1"/>
          </p:nvPr>
        </p:nvSpPr>
        <p:spPr>
          <a:xfrm>
            <a:off x="2423449" y="3488883"/>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69" name="Text Placeholder 9"/>
          <p:cNvSpPr>
            <a:spLocks noGrp="1"/>
          </p:cNvSpPr>
          <p:nvPr>
            <p:ph type="body" sz="quarter" idx="52" hasCustomPrompt="1"/>
          </p:nvPr>
        </p:nvSpPr>
        <p:spPr>
          <a:xfrm>
            <a:off x="2425618" y="3826478"/>
            <a:ext cx="6298567" cy="244354"/>
          </a:xfrm>
        </p:spPr>
        <p:txBody>
          <a:bodyPr>
            <a:normAutofit/>
          </a:bodyPr>
          <a:lstStyle>
            <a:lvl1pPr marL="0" indent="0">
              <a:buNone/>
              <a:defRPr sz="1200" cap="none" baseline="0">
                <a:solidFill>
                  <a:srgbClr val="000000"/>
                </a:solidFill>
              </a:defRPr>
            </a:lvl1pPr>
          </a:lstStyle>
          <a:p>
            <a:pPr lvl="0"/>
            <a:r>
              <a:rPr lang="en-GB"/>
              <a:t>Click to edit master text styles</a:t>
            </a:r>
          </a:p>
        </p:txBody>
      </p:sp>
      <p:sp>
        <p:nvSpPr>
          <p:cNvPr id="70" name="Text Placeholder 6"/>
          <p:cNvSpPr>
            <a:spLocks noGrp="1"/>
          </p:cNvSpPr>
          <p:nvPr>
            <p:ph type="body" sz="quarter" idx="25" hasCustomPrompt="1"/>
          </p:nvPr>
        </p:nvSpPr>
        <p:spPr>
          <a:xfrm>
            <a:off x="419820" y="408353"/>
            <a:ext cx="5408754"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71" name="TextBox 70"/>
          <p:cNvSpPr txBox="1"/>
          <p:nvPr userDrawn="1"/>
        </p:nvSpPr>
        <p:spPr>
          <a:xfrm>
            <a:off x="438812" y="610364"/>
            <a:ext cx="5410921" cy="333425"/>
          </a:xfrm>
          <a:prstGeom prst="rect">
            <a:avLst/>
          </a:prstGeom>
          <a:noFill/>
        </p:spPr>
        <p:txBody>
          <a:bodyPr wrap="square" lIns="0" tIns="0" rIns="0" bIns="0" rtlCol="0" anchor="b" anchorCtr="0">
            <a:spAutoFit/>
          </a:bodyPr>
          <a:lstStyle/>
          <a:p>
            <a:pPr>
              <a:lnSpc>
                <a:spcPts val="2600"/>
              </a:lnSpc>
            </a:pPr>
            <a:r>
              <a:rPr lang="en-GB" sz="2400">
                <a:solidFill>
                  <a:srgbClr val="F04E23"/>
                </a:solidFill>
                <a:latin typeface="+mj-lt"/>
                <a:cs typeface="Arial" pitchFamily="34" charset="0"/>
              </a:rPr>
              <a:t>Agenda</a:t>
            </a:r>
            <a:r>
              <a:rPr lang="en-GB">
                <a:solidFill>
                  <a:srgbClr val="F04E23"/>
                </a:solidFill>
                <a:latin typeface="+mj-lt"/>
                <a:cs typeface="Arial" pitchFamily="34" charset="0"/>
              </a:rPr>
              <a:t> </a:t>
            </a:r>
          </a:p>
        </p:txBody>
      </p:sp>
      <p:sp>
        <p:nvSpPr>
          <p:cNvPr id="72" name="Date Placeholder 3"/>
          <p:cNvSpPr>
            <a:spLocks noGrp="1"/>
          </p:cNvSpPr>
          <p:nvPr>
            <p:ph type="dt" sz="half" idx="10"/>
          </p:nvPr>
        </p:nvSpPr>
        <p:spPr>
          <a:xfrm>
            <a:off x="717449" y="4553148"/>
            <a:ext cx="1958203" cy="66824"/>
          </a:xfrm>
        </p:spPr>
        <p:txBody>
          <a:bodyPr/>
          <a:lstStyle>
            <a:lvl1pPr>
              <a:defRPr>
                <a:solidFill>
                  <a:srgbClr val="000000"/>
                </a:solidFill>
              </a:defRPr>
            </a:lvl1pPr>
          </a:lstStyle>
          <a:p>
            <a:fld id="{F6AEBBFC-17C0-4DD5-AE3A-EB90140E5C80}" type="datetime3">
              <a:rPr lang="en-US" smtClean="0"/>
              <a:t>17 June 2021</a:t>
            </a:fld>
            <a:endParaRPr lang="en-GB"/>
          </a:p>
        </p:txBody>
      </p:sp>
      <p:sp>
        <p:nvSpPr>
          <p:cNvPr id="73" name="Footer Placeholder 4"/>
          <p:cNvSpPr>
            <a:spLocks noGrp="1"/>
          </p:cNvSpPr>
          <p:nvPr>
            <p:ph type="ftr" sz="quarter" idx="11"/>
          </p:nvPr>
        </p:nvSpPr>
        <p:spPr>
          <a:xfrm>
            <a:off x="717449" y="4646471"/>
            <a:ext cx="1958203" cy="68838"/>
          </a:xfrm>
        </p:spPr>
        <p:txBody>
          <a:bodyPr/>
          <a:lstStyle>
            <a:lvl1pPr>
              <a:defRPr>
                <a:solidFill>
                  <a:srgbClr val="000000"/>
                </a:solidFill>
              </a:defRPr>
            </a:lvl1pPr>
          </a:lstStyle>
          <a:p>
            <a:r>
              <a:rPr lang="en-GB"/>
              <a:t>Blue Economy Roadmap</a:t>
            </a:r>
          </a:p>
        </p:txBody>
      </p:sp>
    </p:spTree>
    <p:extLst>
      <p:ext uri="{BB962C8B-B14F-4D97-AF65-F5344CB8AC3E}">
        <p14:creationId xmlns:p14="http://schemas.microsoft.com/office/powerpoint/2010/main" val="28084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oject Data">
    <p:bg>
      <p:bgPr>
        <a:solidFill>
          <a:srgbClr val="ECE9E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821" y="613504"/>
            <a:ext cx="5651102" cy="676227"/>
          </a:xfrm>
        </p:spPr>
        <p:txBody>
          <a:bodyPr/>
          <a:lstStyle>
            <a:lvl1pPr>
              <a:defRPr>
                <a:solidFill>
                  <a:srgbClr val="F04E23"/>
                </a:solidFill>
              </a:defRPr>
            </a:lvl1pPr>
          </a:lstStyle>
          <a:p>
            <a:r>
              <a:rPr lang="en-GB"/>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1BF2A952-C51E-404C-9B88-00DF966D6A37}"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7" name="Text Placeholder 6"/>
          <p:cNvSpPr>
            <a:spLocks noGrp="1"/>
          </p:cNvSpPr>
          <p:nvPr>
            <p:ph type="body" sz="quarter" idx="26" hasCustomPrompt="1"/>
          </p:nvPr>
        </p:nvSpPr>
        <p:spPr>
          <a:xfrm>
            <a:off x="1604627" y="2359410"/>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8" name="Subtitle 2"/>
          <p:cNvSpPr>
            <a:spLocks noGrp="1"/>
          </p:cNvSpPr>
          <p:nvPr>
            <p:ph type="subTitle" idx="1" hasCustomPrompt="1"/>
          </p:nvPr>
        </p:nvSpPr>
        <p:spPr>
          <a:xfrm>
            <a:off x="419821" y="408355"/>
            <a:ext cx="5651102" cy="196013"/>
          </a:xfrm>
        </p:spPr>
        <p:txBody>
          <a:bodyPr lIns="18000">
            <a:normAutofit/>
          </a:bodyPr>
          <a:lstStyle>
            <a:lvl1pPr marL="0" indent="0" algn="l">
              <a:buNone/>
              <a:defRPr sz="10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14" name="TextBox 13"/>
          <p:cNvSpPr txBox="1"/>
          <p:nvPr userDrawn="1"/>
        </p:nvSpPr>
        <p:spPr>
          <a:xfrm>
            <a:off x="442731" y="2359410"/>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Project</a:t>
            </a:r>
            <a:r>
              <a:rPr lang="en-GB" sz="1000" baseline="0" noProof="0">
                <a:solidFill>
                  <a:srgbClr val="000000"/>
                </a:solidFill>
                <a:latin typeface="+mj-lt"/>
                <a:cs typeface="Arial" pitchFamily="34" charset="0"/>
              </a:rPr>
              <a:t> no.</a:t>
            </a:r>
            <a:endParaRPr lang="en-GB" sz="1000" noProof="0">
              <a:solidFill>
                <a:srgbClr val="000000"/>
              </a:solidFill>
              <a:latin typeface="+mj-lt"/>
              <a:cs typeface="Arial" pitchFamily="34" charset="0"/>
            </a:endParaRPr>
          </a:p>
        </p:txBody>
      </p:sp>
      <p:sp>
        <p:nvSpPr>
          <p:cNvPr id="15" name="TextBox 14"/>
          <p:cNvSpPr txBox="1"/>
          <p:nvPr userDrawn="1"/>
        </p:nvSpPr>
        <p:spPr>
          <a:xfrm>
            <a:off x="442731" y="2578102"/>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Document</a:t>
            </a:r>
            <a:r>
              <a:rPr lang="en-GB" sz="1000" baseline="0" noProof="0">
                <a:solidFill>
                  <a:srgbClr val="000000"/>
                </a:solidFill>
                <a:latin typeface="+mj-lt"/>
                <a:cs typeface="Arial" pitchFamily="34" charset="0"/>
              </a:rPr>
              <a:t> no.</a:t>
            </a:r>
            <a:endParaRPr lang="en-GB" sz="1000" noProof="0">
              <a:solidFill>
                <a:srgbClr val="000000"/>
              </a:solidFill>
              <a:latin typeface="+mj-lt"/>
              <a:cs typeface="Arial" pitchFamily="34" charset="0"/>
            </a:endParaRPr>
          </a:p>
        </p:txBody>
      </p:sp>
      <p:sp>
        <p:nvSpPr>
          <p:cNvPr id="16" name="TextBox 15"/>
          <p:cNvSpPr txBox="1"/>
          <p:nvPr userDrawn="1"/>
        </p:nvSpPr>
        <p:spPr>
          <a:xfrm>
            <a:off x="442731" y="2796794"/>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Version</a:t>
            </a:r>
          </a:p>
        </p:txBody>
      </p:sp>
      <p:sp>
        <p:nvSpPr>
          <p:cNvPr id="17" name="TextBox 16"/>
          <p:cNvSpPr txBox="1"/>
          <p:nvPr userDrawn="1"/>
        </p:nvSpPr>
        <p:spPr>
          <a:xfrm>
            <a:off x="442731" y="3015486"/>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Date of issue</a:t>
            </a:r>
          </a:p>
        </p:txBody>
      </p:sp>
      <p:sp>
        <p:nvSpPr>
          <p:cNvPr id="18" name="TextBox 17"/>
          <p:cNvSpPr txBox="1"/>
          <p:nvPr userDrawn="1"/>
        </p:nvSpPr>
        <p:spPr>
          <a:xfrm>
            <a:off x="442731" y="3234178"/>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Prepared</a:t>
            </a:r>
          </a:p>
        </p:txBody>
      </p:sp>
      <p:sp>
        <p:nvSpPr>
          <p:cNvPr id="19" name="TextBox 18"/>
          <p:cNvSpPr txBox="1"/>
          <p:nvPr userDrawn="1"/>
        </p:nvSpPr>
        <p:spPr>
          <a:xfrm>
            <a:off x="442731" y="3452870"/>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Checked</a:t>
            </a:r>
          </a:p>
        </p:txBody>
      </p:sp>
      <p:sp>
        <p:nvSpPr>
          <p:cNvPr id="20" name="TextBox 19"/>
          <p:cNvSpPr txBox="1"/>
          <p:nvPr userDrawn="1"/>
        </p:nvSpPr>
        <p:spPr>
          <a:xfrm>
            <a:off x="442731" y="3671562"/>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Approved</a:t>
            </a:r>
          </a:p>
        </p:txBody>
      </p:sp>
      <p:sp>
        <p:nvSpPr>
          <p:cNvPr id="21" name="TextBox 20"/>
          <p:cNvSpPr txBox="1"/>
          <p:nvPr userDrawn="1"/>
        </p:nvSpPr>
        <p:spPr>
          <a:xfrm>
            <a:off x="442731" y="3890252"/>
            <a:ext cx="1512168" cy="153888"/>
          </a:xfrm>
          <a:prstGeom prst="rect">
            <a:avLst/>
          </a:prstGeom>
          <a:noFill/>
        </p:spPr>
        <p:txBody>
          <a:bodyPr wrap="square" lIns="0" tIns="0" rIns="0" bIns="0" rtlCol="0">
            <a:spAutoFit/>
          </a:bodyPr>
          <a:lstStyle/>
          <a:p>
            <a:pPr algn="l"/>
            <a:r>
              <a:rPr lang="en-GB" sz="1000" noProof="0">
                <a:solidFill>
                  <a:srgbClr val="000000"/>
                </a:solidFill>
                <a:latin typeface="+mj-lt"/>
                <a:cs typeface="Arial" pitchFamily="34" charset="0"/>
              </a:rPr>
              <a:t>File name</a:t>
            </a:r>
          </a:p>
        </p:txBody>
      </p:sp>
      <p:sp>
        <p:nvSpPr>
          <p:cNvPr id="22" name="Text Placeholder 6"/>
          <p:cNvSpPr>
            <a:spLocks noGrp="1"/>
          </p:cNvSpPr>
          <p:nvPr>
            <p:ph type="body" sz="quarter" idx="27" hasCustomPrompt="1"/>
          </p:nvPr>
        </p:nvSpPr>
        <p:spPr>
          <a:xfrm>
            <a:off x="1604627" y="2578042"/>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23" name="Text Placeholder 6"/>
          <p:cNvSpPr>
            <a:spLocks noGrp="1"/>
          </p:cNvSpPr>
          <p:nvPr>
            <p:ph type="body" sz="quarter" idx="28" hasCustomPrompt="1"/>
          </p:nvPr>
        </p:nvSpPr>
        <p:spPr>
          <a:xfrm>
            <a:off x="1604627" y="2796674"/>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24" name="Text Placeholder 6"/>
          <p:cNvSpPr>
            <a:spLocks noGrp="1"/>
          </p:cNvSpPr>
          <p:nvPr>
            <p:ph type="body" sz="quarter" idx="29" hasCustomPrompt="1"/>
          </p:nvPr>
        </p:nvSpPr>
        <p:spPr>
          <a:xfrm>
            <a:off x="1604627" y="3015306"/>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25" name="Text Placeholder 6"/>
          <p:cNvSpPr>
            <a:spLocks noGrp="1"/>
          </p:cNvSpPr>
          <p:nvPr>
            <p:ph type="body" sz="quarter" idx="30" hasCustomPrompt="1"/>
          </p:nvPr>
        </p:nvSpPr>
        <p:spPr>
          <a:xfrm>
            <a:off x="1604627" y="3233938"/>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26" name="Text Placeholder 6"/>
          <p:cNvSpPr>
            <a:spLocks noGrp="1"/>
          </p:cNvSpPr>
          <p:nvPr>
            <p:ph type="body" sz="quarter" idx="31" hasCustomPrompt="1"/>
          </p:nvPr>
        </p:nvSpPr>
        <p:spPr>
          <a:xfrm>
            <a:off x="1604627" y="3452570"/>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27" name="Text Placeholder 6"/>
          <p:cNvSpPr>
            <a:spLocks noGrp="1"/>
          </p:cNvSpPr>
          <p:nvPr>
            <p:ph type="body" sz="quarter" idx="32" hasCustomPrompt="1"/>
          </p:nvPr>
        </p:nvSpPr>
        <p:spPr>
          <a:xfrm>
            <a:off x="1604627" y="3671202"/>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sp>
        <p:nvSpPr>
          <p:cNvPr id="28" name="Text Placeholder 6"/>
          <p:cNvSpPr>
            <a:spLocks noGrp="1"/>
          </p:cNvSpPr>
          <p:nvPr>
            <p:ph type="body" sz="quarter" idx="33" hasCustomPrompt="1"/>
          </p:nvPr>
        </p:nvSpPr>
        <p:spPr>
          <a:xfrm>
            <a:off x="1604627" y="3889835"/>
            <a:ext cx="4466296" cy="162000"/>
          </a:xfrm>
        </p:spPr>
        <p:txBody>
          <a:bodyPr lIns="18000" anchor="t" anchorCtr="0">
            <a:noAutofit/>
          </a:bodyPr>
          <a:lstStyle>
            <a:lvl1pPr marL="0" indent="0">
              <a:buNone/>
              <a:defRPr sz="900" cap="none" baseline="0">
                <a:solidFill>
                  <a:srgbClr val="000000"/>
                </a:solidFill>
              </a:defRPr>
            </a:lvl1pPr>
          </a:lstStyle>
          <a:p>
            <a:pPr lvl="0"/>
            <a:r>
              <a:rPr lang="en-GB" noProof="0"/>
              <a:t>Add text</a:t>
            </a:r>
          </a:p>
        </p:txBody>
      </p:sp>
      <p:cxnSp>
        <p:nvCxnSpPr>
          <p:cNvPr id="30" name="Straight Connector 29"/>
          <p:cNvCxnSpPr/>
          <p:nvPr userDrawn="1"/>
        </p:nvCxnSpPr>
        <p:spPr>
          <a:xfrm>
            <a:off x="1465253" y="2288953"/>
            <a:ext cx="0" cy="1817004"/>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8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6B8783FA-5FA6-4B88-9D1D-F19BDADA8FDC}"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2" name="Content Placeholder 8"/>
          <p:cNvSpPr>
            <a:spLocks noGrp="1"/>
          </p:cNvSpPr>
          <p:nvPr>
            <p:ph sz="quarter" idx="15"/>
          </p:nvPr>
        </p:nvSpPr>
        <p:spPr>
          <a:xfrm>
            <a:off x="419824" y="1460741"/>
            <a:ext cx="3946459"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8"/>
          <p:cNvSpPr>
            <a:spLocks noGrp="1"/>
          </p:cNvSpPr>
          <p:nvPr>
            <p:ph sz="quarter" idx="16"/>
          </p:nvPr>
        </p:nvSpPr>
        <p:spPr>
          <a:xfrm>
            <a:off x="4777729" y="1460741"/>
            <a:ext cx="3946459"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3736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llustration Backg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p>
        </p:txBody>
      </p:sp>
      <p:sp>
        <p:nvSpPr>
          <p:cNvPr id="5" name="Slide Number Placeholder 4"/>
          <p:cNvSpPr>
            <a:spLocks noGrp="1"/>
          </p:cNvSpPr>
          <p:nvPr>
            <p:ph type="sldNum" sz="quarter" idx="12"/>
          </p:nvPr>
        </p:nvSpPr>
        <p:spPr/>
        <p:txBody>
          <a:bodyPr/>
          <a:lstStyle>
            <a:lvl1pPr>
              <a:defRPr baseline="0">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2" name="Content Placeholder 8"/>
          <p:cNvSpPr>
            <a:spLocks noGrp="1"/>
          </p:cNvSpPr>
          <p:nvPr>
            <p:ph sz="quarter" idx="15"/>
          </p:nvPr>
        </p:nvSpPr>
        <p:spPr>
          <a:xfrm>
            <a:off x="419820" y="1460740"/>
            <a:ext cx="8304363" cy="1318562"/>
          </a:xfrm>
        </p:spPr>
        <p:txBody>
          <a:bodyPr/>
          <a:lstStyle>
            <a:lvl1pPr marL="180975" indent="-180975">
              <a:buClr>
                <a:srgbClr val="F04E23"/>
              </a:buClr>
              <a:buFont typeface="Verdana" pitchFamily="34" charset="0"/>
              <a:buChar char="›"/>
              <a:defRPr baseline="0">
                <a:solidFill>
                  <a:srgbClr val="000000"/>
                </a:solidFill>
              </a:defRPr>
            </a:lvl1pPr>
            <a:lvl2pPr marL="539750" indent="-182563">
              <a:buClr>
                <a:srgbClr val="F04E23"/>
              </a:buClr>
              <a:buFont typeface="Verdana" pitchFamily="34" charset="0"/>
              <a:buChar char="›"/>
              <a:defRPr baseline="0">
                <a:solidFill>
                  <a:srgbClr val="000000"/>
                </a:solidFill>
              </a:defRPr>
            </a:lvl2pPr>
            <a:lvl3pPr marL="896938" indent="-182563">
              <a:buClr>
                <a:srgbClr val="F04E23"/>
              </a:buClr>
              <a:buFont typeface="Verdana" pitchFamily="34" charset="0"/>
              <a:buChar char="›"/>
              <a:defRPr baseline="0">
                <a:solidFill>
                  <a:srgbClr val="000000"/>
                </a:solidFill>
              </a:defRPr>
            </a:lvl3pPr>
            <a:lvl4pPr marL="1254125" indent="-174625">
              <a:buClr>
                <a:srgbClr val="F04E23"/>
              </a:buClr>
              <a:buFont typeface="Verdana" pitchFamily="34" charset="0"/>
              <a:buChar char="›"/>
              <a:defRPr baseline="0">
                <a:solidFill>
                  <a:srgbClr val="000000"/>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Content Placeholder 8"/>
          <p:cNvSpPr>
            <a:spLocks noGrp="1"/>
          </p:cNvSpPr>
          <p:nvPr>
            <p:ph sz="quarter" idx="29"/>
          </p:nvPr>
        </p:nvSpPr>
        <p:spPr>
          <a:xfrm>
            <a:off x="442549" y="2965685"/>
            <a:ext cx="8304363" cy="1328817"/>
          </a:xfrm>
        </p:spPr>
        <p:txBody>
          <a:bodyPr/>
          <a:lstStyle>
            <a:lvl1pPr marL="180975" indent="-180975">
              <a:buClr>
                <a:srgbClr val="F04E23"/>
              </a:buClr>
              <a:buFont typeface="Verdana" pitchFamily="34" charset="0"/>
              <a:buChar char="›"/>
              <a:defRPr baseline="0">
                <a:solidFill>
                  <a:srgbClr val="000000"/>
                </a:solidFill>
              </a:defRPr>
            </a:lvl1pPr>
            <a:lvl2pPr marL="539750" indent="-182563">
              <a:buClr>
                <a:srgbClr val="F04E23"/>
              </a:buClr>
              <a:buFont typeface="Verdana" pitchFamily="34" charset="0"/>
              <a:buChar char="›"/>
              <a:defRPr baseline="0">
                <a:solidFill>
                  <a:srgbClr val="000000"/>
                </a:solidFill>
              </a:defRPr>
            </a:lvl2pPr>
            <a:lvl3pPr marL="896938" indent="-182563">
              <a:buClr>
                <a:srgbClr val="F04E23"/>
              </a:buClr>
              <a:buFont typeface="Verdana" pitchFamily="34" charset="0"/>
              <a:buChar char="›"/>
              <a:defRPr baseline="0">
                <a:solidFill>
                  <a:srgbClr val="000000"/>
                </a:solidFill>
              </a:defRPr>
            </a:lvl3pPr>
            <a:lvl4pPr marL="1254125" indent="-174625">
              <a:buClr>
                <a:srgbClr val="F04E23"/>
              </a:buClr>
              <a:buFont typeface="Verdana" pitchFamily="34" charset="0"/>
              <a:buChar char="›"/>
              <a:defRPr baseline="0">
                <a:solidFill>
                  <a:srgbClr val="000000"/>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8" name="Date Placeholder 3"/>
          <p:cNvSpPr>
            <a:spLocks noGrp="1"/>
          </p:cNvSpPr>
          <p:nvPr>
            <p:ph type="dt" sz="half" idx="10"/>
          </p:nvPr>
        </p:nvSpPr>
        <p:spPr>
          <a:xfrm>
            <a:off x="717449" y="4553148"/>
            <a:ext cx="1958203" cy="66824"/>
          </a:xfrm>
        </p:spPr>
        <p:txBody>
          <a:bodyPr/>
          <a:lstStyle>
            <a:lvl1pPr>
              <a:defRPr baseline="0">
                <a:solidFill>
                  <a:srgbClr val="000000"/>
                </a:solidFill>
              </a:defRPr>
            </a:lvl1pPr>
          </a:lstStyle>
          <a:p>
            <a:fld id="{F7CD9543-14E2-4C54-912B-5DFA30BD518C}" type="datetime3">
              <a:rPr lang="en-US" smtClean="0"/>
              <a:t>17 June 2021</a:t>
            </a:fld>
            <a:endParaRPr lang="en-GB"/>
          </a:p>
        </p:txBody>
      </p:sp>
      <p:sp>
        <p:nvSpPr>
          <p:cNvPr id="20" name="Footer Placeholder 4"/>
          <p:cNvSpPr>
            <a:spLocks noGrp="1"/>
          </p:cNvSpPr>
          <p:nvPr>
            <p:ph type="ftr" sz="quarter" idx="11"/>
          </p:nvPr>
        </p:nvSpPr>
        <p:spPr>
          <a:xfrm>
            <a:off x="717449" y="4646471"/>
            <a:ext cx="1958203" cy="68838"/>
          </a:xfrm>
        </p:spPr>
        <p:txBody>
          <a:bodyPr/>
          <a:lstStyle>
            <a:lvl1pPr>
              <a:defRPr baseline="0">
                <a:solidFill>
                  <a:srgbClr val="000000"/>
                </a:solidFill>
              </a:defRPr>
            </a:lvl1pPr>
          </a:lstStyle>
          <a:p>
            <a:r>
              <a:rPr lang="en-GB"/>
              <a:t>Blue Economy Roadmap</a:t>
            </a:r>
          </a:p>
        </p:txBody>
      </p:sp>
    </p:spTree>
    <p:extLst>
      <p:ext uri="{BB962C8B-B14F-4D97-AF65-F5344CB8AC3E}">
        <p14:creationId xmlns:p14="http://schemas.microsoft.com/office/powerpoint/2010/main" val="265462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 Picture Small">
    <p:spTree>
      <p:nvGrpSpPr>
        <p:cNvPr id="1" name=""/>
        <p:cNvGrpSpPr/>
        <p:nvPr/>
      </p:nvGrpSpPr>
      <p:grpSpPr>
        <a:xfrm>
          <a:off x="0" y="0"/>
          <a:ext cx="0" cy="0"/>
          <a:chOff x="0" y="0"/>
          <a:chExt cx="0" cy="0"/>
        </a:xfrm>
      </p:grpSpPr>
      <p:sp>
        <p:nvSpPr>
          <p:cNvPr id="11" name="Picture Placeholder 9"/>
          <p:cNvSpPr>
            <a:spLocks noGrp="1"/>
          </p:cNvSpPr>
          <p:nvPr>
            <p:ph type="pic" sz="quarter" idx="17" hasCustomPrompt="1"/>
          </p:nvPr>
        </p:nvSpPr>
        <p:spPr>
          <a:xfrm>
            <a:off x="4958719" y="1460743"/>
            <a:ext cx="3766179"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2051A85E-6906-42EC-8273-5AFB0F282755}"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8" name="Content Placeholder 8"/>
          <p:cNvSpPr>
            <a:spLocks noGrp="1"/>
          </p:cNvSpPr>
          <p:nvPr>
            <p:ph sz="quarter" idx="19"/>
          </p:nvPr>
        </p:nvSpPr>
        <p:spPr>
          <a:xfrm>
            <a:off x="419819" y="1460741"/>
            <a:ext cx="4165486" cy="2823713"/>
          </a:xfrm>
        </p:spPr>
        <p:txBody>
          <a:bodyPr/>
          <a:lstStyle>
            <a:lvl1pPr marL="180975" indent="-180975">
              <a:buClr>
                <a:schemeClr val="accent3"/>
              </a:buClr>
              <a:buFont typeface="Verdana" pitchFamily="34" charset="0"/>
              <a:buChar char="›"/>
              <a:defRPr>
                <a:solidFill>
                  <a:srgbClr val="000000"/>
                </a:solidFill>
              </a:defRPr>
            </a:lvl1pPr>
            <a:lvl2pPr marL="539750" indent="-182563">
              <a:buClr>
                <a:schemeClr val="accent3"/>
              </a:buClr>
              <a:buFont typeface="Verdana" pitchFamily="34" charset="0"/>
              <a:buChar char="›"/>
              <a:defRPr>
                <a:solidFill>
                  <a:srgbClr val="000000"/>
                </a:solidFill>
              </a:defRPr>
            </a:lvl2pPr>
            <a:lvl3pPr marL="896938" indent="-182563">
              <a:buClr>
                <a:schemeClr val="accent3"/>
              </a:buClr>
              <a:buFont typeface="Verdana" pitchFamily="34" charset="0"/>
              <a:buChar char="›"/>
              <a:defRPr>
                <a:solidFill>
                  <a:srgbClr val="000000"/>
                </a:solidFill>
              </a:defRPr>
            </a:lvl3pPr>
            <a:lvl4pPr marL="1254125" indent="-174625">
              <a:buClr>
                <a:schemeClr val="accent3"/>
              </a:buClr>
              <a:buFont typeface="Verdana" pitchFamily="34" charset="0"/>
              <a:buChar char="›"/>
              <a:defRPr>
                <a:solidFill>
                  <a:srgbClr val="000000"/>
                </a:solidFill>
              </a:defRPr>
            </a:lvl4pPr>
            <a:lvl5pPr marL="1611313" indent="-171450">
              <a:buClr>
                <a:schemeClr val="accent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6"/>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0" name="Title 1"/>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p>
        </p:txBody>
      </p:sp>
    </p:spTree>
    <p:extLst>
      <p:ext uri="{BB962C8B-B14F-4D97-AF65-F5344CB8AC3E}">
        <p14:creationId xmlns:p14="http://schemas.microsoft.com/office/powerpoint/2010/main" val="144125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10" name="Picture Placeholder 9"/>
          <p:cNvSpPr>
            <a:spLocks noGrp="1"/>
          </p:cNvSpPr>
          <p:nvPr>
            <p:ph type="pic" sz="quarter" idx="17" hasCustomPrompt="1"/>
          </p:nvPr>
        </p:nvSpPr>
        <p:spPr>
          <a:xfrm>
            <a:off x="419824" y="408355"/>
            <a:ext cx="8305077" cy="3876311"/>
          </a:xfrm>
          <a:solidFill>
            <a:schemeClr val="tx1"/>
          </a:solidFill>
        </p:spPr>
        <p:txBody>
          <a:bodyPr lIns="0" tIns="2088000">
            <a:normAutofit/>
          </a:bodyPr>
          <a:lstStyle>
            <a:lvl1pPr marL="0" indent="0" algn="ctr">
              <a:buNone/>
              <a:defRPr sz="600" b="0" baseline="0">
                <a:solidFill>
                  <a:schemeClr val="accent3"/>
                </a:solidFill>
                <a:effectLst/>
              </a:defRPr>
            </a:lvl1pPr>
          </a:lstStyle>
          <a:p>
            <a:r>
              <a:rPr lang="en-GB"/>
              <a:t>ADD IMAGE BY CLICKING ICON</a:t>
            </a:r>
          </a:p>
        </p:txBody>
      </p:sp>
      <p:sp>
        <p:nvSpPr>
          <p:cNvPr id="3" name="Date Placeholder 2"/>
          <p:cNvSpPr>
            <a:spLocks noGrp="1"/>
          </p:cNvSpPr>
          <p:nvPr>
            <p:ph type="dt" sz="half" idx="10"/>
          </p:nvPr>
        </p:nvSpPr>
        <p:spPr/>
        <p:txBody>
          <a:bodyPr/>
          <a:lstStyle>
            <a:lvl1pPr>
              <a:defRPr>
                <a:solidFill>
                  <a:srgbClr val="000000"/>
                </a:solidFill>
              </a:defRPr>
            </a:lvl1pPr>
          </a:lstStyle>
          <a:p>
            <a:fld id="{E63815FB-35CF-48FC-A8EF-AEA1CE1E7D67}"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9" name="Text Placeholder 6"/>
          <p:cNvSpPr>
            <a:spLocks noGrp="1"/>
          </p:cNvSpPr>
          <p:nvPr>
            <p:ph type="body" sz="quarter" idx="18" hasCustomPrompt="1"/>
          </p:nvPr>
        </p:nvSpPr>
        <p:spPr>
          <a:xfrm>
            <a:off x="601885" y="613504"/>
            <a:ext cx="7911298" cy="634351"/>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Tree>
    <p:extLst>
      <p:ext uri="{BB962C8B-B14F-4D97-AF65-F5344CB8AC3E}">
        <p14:creationId xmlns:p14="http://schemas.microsoft.com/office/powerpoint/2010/main" val="418920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Image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3A11628F-3336-4CED-944D-3CC90E291AC7}"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1" name="Content Placeholder 8"/>
          <p:cNvSpPr>
            <a:spLocks noGrp="1"/>
          </p:cNvSpPr>
          <p:nvPr>
            <p:ph sz="quarter" idx="15"/>
          </p:nvPr>
        </p:nvSpPr>
        <p:spPr>
          <a:xfrm>
            <a:off x="419820" y="1460741"/>
            <a:ext cx="6129600"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Picture Placeholder 9"/>
          <p:cNvSpPr>
            <a:spLocks noGrp="1"/>
          </p:cNvSpPr>
          <p:nvPr>
            <p:ph type="pic" sz="quarter" idx="17" hasCustomPrompt="1"/>
          </p:nvPr>
        </p:nvSpPr>
        <p:spPr>
          <a:xfrm>
            <a:off x="6960861" y="1460743"/>
            <a:ext cx="1764037"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4" name="Text Placeholder 6"/>
          <p:cNvSpPr>
            <a:spLocks noGrp="1"/>
          </p:cNvSpPr>
          <p:nvPr>
            <p:ph type="body" sz="quarter" idx="18" hasCustomPrompt="1"/>
          </p:nvPr>
        </p:nvSpPr>
        <p:spPr>
          <a:xfrm>
            <a:off x="7140272" y="1636548"/>
            <a:ext cx="1424997" cy="634351"/>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Tree>
    <p:extLst>
      <p:ext uri="{BB962C8B-B14F-4D97-AF65-F5344CB8AC3E}">
        <p14:creationId xmlns:p14="http://schemas.microsoft.com/office/powerpoint/2010/main" val="384058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Image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684ABC6F-0CDA-418A-85E4-2B6D760F7266}"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2" name="Content Placeholder 8"/>
          <p:cNvSpPr>
            <a:spLocks noGrp="1"/>
          </p:cNvSpPr>
          <p:nvPr>
            <p:ph sz="quarter" idx="15"/>
          </p:nvPr>
        </p:nvSpPr>
        <p:spPr>
          <a:xfrm>
            <a:off x="419821" y="1460741"/>
            <a:ext cx="3946460"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9"/>
          <p:cNvSpPr>
            <a:spLocks noGrp="1"/>
          </p:cNvSpPr>
          <p:nvPr>
            <p:ph type="pic" sz="quarter" idx="17" hasCustomPrompt="1"/>
          </p:nvPr>
        </p:nvSpPr>
        <p:spPr>
          <a:xfrm>
            <a:off x="6960861" y="1460743"/>
            <a:ext cx="1764037"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6" name="Picture Placeholder 9"/>
          <p:cNvSpPr>
            <a:spLocks noGrp="1"/>
          </p:cNvSpPr>
          <p:nvPr>
            <p:ph type="pic" sz="quarter" idx="18" hasCustomPrompt="1"/>
          </p:nvPr>
        </p:nvSpPr>
        <p:spPr>
          <a:xfrm>
            <a:off x="4785388" y="1460743"/>
            <a:ext cx="1764037" cy="2823923"/>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7" name="Text Placeholder 6"/>
          <p:cNvSpPr>
            <a:spLocks noGrp="1"/>
          </p:cNvSpPr>
          <p:nvPr>
            <p:ph type="body" sz="quarter" idx="21" hasCustomPrompt="1"/>
          </p:nvPr>
        </p:nvSpPr>
        <p:spPr>
          <a:xfrm>
            <a:off x="7140272" y="1636548"/>
            <a:ext cx="1424997" cy="634351"/>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18" name="Text Placeholder 6"/>
          <p:cNvSpPr>
            <a:spLocks noGrp="1"/>
          </p:cNvSpPr>
          <p:nvPr>
            <p:ph type="body" sz="quarter" idx="22" hasCustomPrompt="1"/>
          </p:nvPr>
        </p:nvSpPr>
        <p:spPr>
          <a:xfrm>
            <a:off x="4954588" y="1636548"/>
            <a:ext cx="1424997" cy="634351"/>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Tree>
    <p:extLst>
      <p:ext uri="{BB962C8B-B14F-4D97-AF65-F5344CB8AC3E}">
        <p14:creationId xmlns:p14="http://schemas.microsoft.com/office/powerpoint/2010/main" val="311027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Image 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solidFill>
              </a:defRPr>
            </a:lvl1pPr>
          </a:lstStyle>
          <a:p>
            <a:fld id="{F8FF05D3-DBB1-44B3-9D10-67823FC5DBCC}"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0" name="Picture Placeholder 9"/>
          <p:cNvSpPr>
            <a:spLocks noGrp="1"/>
          </p:cNvSpPr>
          <p:nvPr>
            <p:ph type="pic" sz="quarter" idx="17" hasCustomPrompt="1"/>
          </p:nvPr>
        </p:nvSpPr>
        <p:spPr>
          <a:xfrm>
            <a:off x="6960149" y="1460740"/>
            <a:ext cx="1764037" cy="1318542"/>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6" name="Picture Placeholder 9"/>
          <p:cNvSpPr>
            <a:spLocks noGrp="1"/>
          </p:cNvSpPr>
          <p:nvPr>
            <p:ph type="pic" sz="quarter" idx="18" hasCustomPrompt="1"/>
          </p:nvPr>
        </p:nvSpPr>
        <p:spPr>
          <a:xfrm>
            <a:off x="4785388" y="1460740"/>
            <a:ext cx="1764037" cy="1318542"/>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7" name="Picture Placeholder 9"/>
          <p:cNvSpPr>
            <a:spLocks noGrp="1"/>
          </p:cNvSpPr>
          <p:nvPr>
            <p:ph type="pic" sz="quarter" idx="19" hasCustomPrompt="1"/>
          </p:nvPr>
        </p:nvSpPr>
        <p:spPr>
          <a:xfrm>
            <a:off x="2602247" y="1460532"/>
            <a:ext cx="1764037" cy="1318771"/>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8" name="Picture Placeholder 9"/>
          <p:cNvSpPr>
            <a:spLocks noGrp="1"/>
          </p:cNvSpPr>
          <p:nvPr>
            <p:ph type="pic" sz="quarter" idx="20" hasCustomPrompt="1"/>
          </p:nvPr>
        </p:nvSpPr>
        <p:spPr>
          <a:xfrm>
            <a:off x="419820" y="1460532"/>
            <a:ext cx="1764037" cy="1318771"/>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9" name="Text Placeholder 6"/>
          <p:cNvSpPr>
            <a:spLocks noGrp="1"/>
          </p:cNvSpPr>
          <p:nvPr>
            <p:ph type="body" sz="quarter" idx="21" hasCustomPrompt="1"/>
          </p:nvPr>
        </p:nvSpPr>
        <p:spPr>
          <a:xfrm>
            <a:off x="7140272"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20" name="Text Placeholder 6"/>
          <p:cNvSpPr>
            <a:spLocks noGrp="1"/>
          </p:cNvSpPr>
          <p:nvPr>
            <p:ph type="body" sz="quarter" idx="22" hasCustomPrompt="1"/>
          </p:nvPr>
        </p:nvSpPr>
        <p:spPr>
          <a:xfrm>
            <a:off x="4954588"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21" name="Text Placeholder 6"/>
          <p:cNvSpPr>
            <a:spLocks noGrp="1"/>
          </p:cNvSpPr>
          <p:nvPr>
            <p:ph type="body" sz="quarter" idx="23" hasCustomPrompt="1"/>
          </p:nvPr>
        </p:nvSpPr>
        <p:spPr>
          <a:xfrm>
            <a:off x="2766972"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22" name="Text Placeholder 6"/>
          <p:cNvSpPr>
            <a:spLocks noGrp="1"/>
          </p:cNvSpPr>
          <p:nvPr>
            <p:ph type="body" sz="quarter" idx="24" hasCustomPrompt="1"/>
          </p:nvPr>
        </p:nvSpPr>
        <p:spPr>
          <a:xfrm>
            <a:off x="580812" y="1636549"/>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25" name="Picture Placeholder 9"/>
          <p:cNvSpPr>
            <a:spLocks noGrp="1"/>
          </p:cNvSpPr>
          <p:nvPr>
            <p:ph type="pic" sz="quarter" idx="25" hasCustomPrompt="1"/>
          </p:nvPr>
        </p:nvSpPr>
        <p:spPr>
          <a:xfrm>
            <a:off x="6960149" y="2965683"/>
            <a:ext cx="1764037" cy="1318770"/>
          </a:xfrm>
          <a:solidFill>
            <a:schemeClr val="tx1"/>
          </a:solidFill>
        </p:spPr>
        <p:txBody>
          <a:bodyPr lIns="0" tIns="720000">
            <a:normAutofit/>
          </a:bodyPr>
          <a:lstStyle>
            <a:lvl1pPr marL="0" indent="0" algn="ctr">
              <a:buNone/>
              <a:defRPr sz="600" b="0" baseline="0">
                <a:solidFill>
                  <a:srgbClr val="F04E23"/>
                </a:solidFill>
                <a:effectLst/>
              </a:defRPr>
            </a:lvl1pPr>
          </a:lstStyle>
          <a:p>
            <a:br>
              <a:rPr lang="en-GB"/>
            </a:br>
            <a:r>
              <a:rPr lang="en-GB"/>
              <a:t>ADD IMAGE BY CLICKING ICON</a:t>
            </a:r>
          </a:p>
        </p:txBody>
      </p:sp>
      <p:sp>
        <p:nvSpPr>
          <p:cNvPr id="26" name="Picture Placeholder 9"/>
          <p:cNvSpPr>
            <a:spLocks noGrp="1"/>
          </p:cNvSpPr>
          <p:nvPr>
            <p:ph type="pic" sz="quarter" idx="26" hasCustomPrompt="1"/>
          </p:nvPr>
        </p:nvSpPr>
        <p:spPr>
          <a:xfrm>
            <a:off x="4785388" y="2965683"/>
            <a:ext cx="1764037" cy="1318770"/>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27" name="Picture Placeholder 9"/>
          <p:cNvSpPr>
            <a:spLocks noGrp="1"/>
          </p:cNvSpPr>
          <p:nvPr>
            <p:ph type="pic" sz="quarter" idx="27" hasCustomPrompt="1"/>
          </p:nvPr>
        </p:nvSpPr>
        <p:spPr>
          <a:xfrm>
            <a:off x="2602247" y="2965456"/>
            <a:ext cx="1764037" cy="1318999"/>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28" name="Picture Placeholder 9"/>
          <p:cNvSpPr>
            <a:spLocks noGrp="1"/>
          </p:cNvSpPr>
          <p:nvPr>
            <p:ph type="pic" sz="quarter" idx="28" hasCustomPrompt="1"/>
          </p:nvPr>
        </p:nvSpPr>
        <p:spPr>
          <a:xfrm>
            <a:off x="419820" y="2965456"/>
            <a:ext cx="1764037" cy="1318999"/>
          </a:xfrm>
          <a:solidFill>
            <a:schemeClr val="tx1"/>
          </a:solidFill>
        </p:spPr>
        <p:txBody>
          <a:bodyPr lIns="108000" tIns="828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29" name="Text Placeholder 6"/>
          <p:cNvSpPr>
            <a:spLocks noGrp="1"/>
          </p:cNvSpPr>
          <p:nvPr>
            <p:ph type="body" sz="quarter" idx="29" hasCustomPrompt="1"/>
          </p:nvPr>
        </p:nvSpPr>
        <p:spPr>
          <a:xfrm>
            <a:off x="7140272"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30" name="Text Placeholder 6"/>
          <p:cNvSpPr>
            <a:spLocks noGrp="1"/>
          </p:cNvSpPr>
          <p:nvPr>
            <p:ph type="body" sz="quarter" idx="30" hasCustomPrompt="1"/>
          </p:nvPr>
        </p:nvSpPr>
        <p:spPr>
          <a:xfrm>
            <a:off x="4954588"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31" name="Text Placeholder 6"/>
          <p:cNvSpPr>
            <a:spLocks noGrp="1"/>
          </p:cNvSpPr>
          <p:nvPr>
            <p:ph type="body" sz="quarter" idx="31" hasCustomPrompt="1"/>
          </p:nvPr>
        </p:nvSpPr>
        <p:spPr>
          <a:xfrm>
            <a:off x="2766972"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32" name="Text Placeholder 6"/>
          <p:cNvSpPr>
            <a:spLocks noGrp="1"/>
          </p:cNvSpPr>
          <p:nvPr>
            <p:ph type="body" sz="quarter" idx="32" hasCustomPrompt="1"/>
          </p:nvPr>
        </p:nvSpPr>
        <p:spPr>
          <a:xfrm>
            <a:off x="580812" y="3130273"/>
            <a:ext cx="1424997" cy="377582"/>
          </a:xfrm>
        </p:spPr>
        <p:txBody>
          <a:bodyPr lIns="18000" anchor="t" anchorCtr="0">
            <a:normAutofit/>
          </a:bodyPr>
          <a:lstStyle>
            <a:lvl1pPr marL="0" indent="0">
              <a:buNone/>
              <a:defRPr sz="1000" cap="none" baseline="0">
                <a:solidFill>
                  <a:srgbClr val="F04E23"/>
                </a:solidFill>
              </a:defRPr>
            </a:lvl1pPr>
          </a:lstStyle>
          <a:p>
            <a:pPr lvl="0"/>
            <a:r>
              <a:rPr lang="en-GB"/>
              <a:t>Click to edit master text styles</a:t>
            </a:r>
          </a:p>
        </p:txBody>
      </p:sp>
      <p:sp>
        <p:nvSpPr>
          <p:cNvPr id="23" name="Title 1"/>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p>
        </p:txBody>
      </p:sp>
    </p:spTree>
    <p:extLst>
      <p:ext uri="{BB962C8B-B14F-4D97-AF65-F5344CB8AC3E}">
        <p14:creationId xmlns:p14="http://schemas.microsoft.com/office/powerpoint/2010/main" val="27900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ext one box">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137C444-B039-4A9E-9511-73F3996D6830}"/>
              </a:ext>
            </a:extLst>
          </p:cNvPr>
          <p:cNvGrpSpPr/>
          <p:nvPr userDrawn="1"/>
        </p:nvGrpSpPr>
        <p:grpSpPr>
          <a:xfrm>
            <a:off x="0" y="0"/>
            <a:ext cx="9144000" cy="5143500"/>
            <a:chOff x="0" y="0"/>
            <a:chExt cx="9144000" cy="5143500"/>
          </a:xfrm>
        </p:grpSpPr>
        <p:pic>
          <p:nvPicPr>
            <p:cNvPr id="16" name="Picture 15" descr="A close up of a wave&#10;&#10;Description automatically generated">
              <a:extLst>
                <a:ext uri="{FF2B5EF4-FFF2-40B4-BE49-F238E27FC236}">
                  <a16:creationId xmlns:a16="http://schemas.microsoft.com/office/drawing/2014/main" id="{9671935D-7611-42D0-AA63-FE460850A9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7" name="Rectangle 16">
              <a:extLst>
                <a:ext uri="{FF2B5EF4-FFF2-40B4-BE49-F238E27FC236}">
                  <a16:creationId xmlns:a16="http://schemas.microsoft.com/office/drawing/2014/main" id="{034D1693-FE3B-453B-BD50-1AD9D6255637}"/>
                </a:ext>
              </a:extLst>
            </p:cNvPr>
            <p:cNvSpPr/>
            <p:nvPr/>
          </p:nvSpPr>
          <p:spPr>
            <a:xfrm>
              <a:off x="0" y="0"/>
              <a:ext cx="9144000" cy="5143500"/>
            </a:xfrm>
            <a:prstGeom prst="rect">
              <a:avLst/>
            </a:prstGeom>
            <a:solidFill>
              <a:schemeClr val="bg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t-LT" dirty="0">
                <a:solidFill>
                  <a:schemeClr val="tx1"/>
                </a:solidFill>
              </a:endParaRPr>
            </a:p>
          </p:txBody>
        </p:sp>
      </p:grpSp>
      <p:cxnSp>
        <p:nvCxnSpPr>
          <p:cNvPr id="13" name="Straight Connector 12">
            <a:extLst>
              <a:ext uri="{FF2B5EF4-FFF2-40B4-BE49-F238E27FC236}">
                <a16:creationId xmlns:a16="http://schemas.microsoft.com/office/drawing/2014/main" id="{C52E104B-65C2-4C2B-8D3C-290614BB9399}"/>
              </a:ext>
            </a:extLst>
          </p:cNvPr>
          <p:cNvCxnSpPr/>
          <p:nvPr userDrawn="1"/>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4" name="Picture 13" title="COWIlogo">
            <a:extLst>
              <a:ext uri="{FF2B5EF4-FFF2-40B4-BE49-F238E27FC236}">
                <a16:creationId xmlns:a16="http://schemas.microsoft.com/office/drawing/2014/main" id="{F42E9728-EAE9-4DDB-B77F-9F77995B23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F085D36A-C85A-4A41-98DB-56B170B79901}"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1" name="Content Placeholder 8"/>
          <p:cNvSpPr>
            <a:spLocks noGrp="1"/>
          </p:cNvSpPr>
          <p:nvPr>
            <p:ph sz="quarter" idx="15"/>
          </p:nvPr>
        </p:nvSpPr>
        <p:spPr>
          <a:xfrm>
            <a:off x="419819" y="1460741"/>
            <a:ext cx="8304363"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265793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mage 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GB"/>
              <a:t>Click to edit Master 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8" name="Picture Placeholder 8"/>
          <p:cNvSpPr>
            <a:spLocks noGrp="1"/>
          </p:cNvSpPr>
          <p:nvPr>
            <p:ph type="pic" sz="quarter" idx="17"/>
          </p:nvPr>
        </p:nvSpPr>
        <p:spPr>
          <a:xfrm>
            <a:off x="1219919" y="1669933"/>
            <a:ext cx="3127310" cy="1878944"/>
          </a:xfrm>
        </p:spPr>
        <p:txBody>
          <a:bodyPr/>
          <a:lstStyle>
            <a:lvl1pPr>
              <a:defRPr>
                <a:solidFill>
                  <a:srgbClr val="FF0000"/>
                </a:solidFill>
              </a:defRPr>
            </a:lvl1pPr>
          </a:lstStyle>
          <a:p>
            <a:r>
              <a:rPr lang="en-GB"/>
              <a:t>Click icon to add picture</a:t>
            </a:r>
          </a:p>
        </p:txBody>
      </p:sp>
      <p:sp>
        <p:nvSpPr>
          <p:cNvPr id="12" name="Picture Placeholder 9"/>
          <p:cNvSpPr>
            <a:spLocks noGrp="1"/>
          </p:cNvSpPr>
          <p:nvPr>
            <p:ph type="pic" sz="quarter" idx="24" hasCustomPrompt="1"/>
          </p:nvPr>
        </p:nvSpPr>
        <p:spPr>
          <a:xfrm>
            <a:off x="1219920" y="1669933"/>
            <a:ext cx="3127310" cy="1878944"/>
          </a:xfrm>
          <a:solidFill>
            <a:schemeClr val="tx1"/>
          </a:solidFill>
        </p:spPr>
        <p:txBody>
          <a:bodyPr lIns="108000" tIns="1188000" rIns="108000">
            <a:normAutofit/>
          </a:bodyPr>
          <a:lstStyle>
            <a:lvl1pPr marL="0" indent="0" algn="ctr">
              <a:buNone/>
              <a:defRPr sz="600" b="0" baseline="0">
                <a:solidFill>
                  <a:srgbClr val="FF0000"/>
                </a:solidFill>
                <a:effectLst/>
              </a:defRPr>
            </a:lvl1pPr>
          </a:lstStyle>
          <a:p>
            <a:r>
              <a:rPr lang="en-GB"/>
              <a:t>ADD IMAGE BY CLICKING ICON</a:t>
            </a:r>
          </a:p>
        </p:txBody>
      </p:sp>
      <p:sp>
        <p:nvSpPr>
          <p:cNvPr id="13" name="Text Placeholder 6"/>
          <p:cNvSpPr>
            <a:spLocks noGrp="1"/>
          </p:cNvSpPr>
          <p:nvPr>
            <p:ph type="body" sz="quarter" idx="22" hasCustomPrompt="1"/>
          </p:nvPr>
        </p:nvSpPr>
        <p:spPr>
          <a:xfrm>
            <a:off x="1219919" y="3663443"/>
            <a:ext cx="3127310" cy="492147"/>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4" name="Picture Placeholder 9"/>
          <p:cNvSpPr>
            <a:spLocks noGrp="1"/>
          </p:cNvSpPr>
          <p:nvPr>
            <p:ph type="pic" sz="quarter" idx="25" hasCustomPrompt="1"/>
          </p:nvPr>
        </p:nvSpPr>
        <p:spPr>
          <a:xfrm>
            <a:off x="4796773" y="1669933"/>
            <a:ext cx="3127310" cy="1878944"/>
          </a:xfrm>
          <a:solidFill>
            <a:schemeClr val="tx1"/>
          </a:solidFill>
        </p:spPr>
        <p:txBody>
          <a:bodyPr lIns="108000" tIns="1188000" rIns="108000">
            <a:normAutofit/>
          </a:bodyPr>
          <a:lstStyle>
            <a:lvl1pPr marL="0" indent="0" algn="ctr">
              <a:buNone/>
              <a:defRPr sz="600" b="0" baseline="0">
                <a:solidFill>
                  <a:srgbClr val="FF0000"/>
                </a:solidFill>
                <a:effectLst/>
              </a:defRPr>
            </a:lvl1pPr>
          </a:lstStyle>
          <a:p>
            <a:r>
              <a:rPr lang="en-GB"/>
              <a:t>ADD IMAGE BY CLICKING ICON</a:t>
            </a:r>
          </a:p>
        </p:txBody>
      </p:sp>
      <p:sp>
        <p:nvSpPr>
          <p:cNvPr id="15" name="Text Placeholder 6"/>
          <p:cNvSpPr>
            <a:spLocks noGrp="1"/>
          </p:cNvSpPr>
          <p:nvPr>
            <p:ph type="body" sz="quarter" idx="26" hasCustomPrompt="1"/>
          </p:nvPr>
        </p:nvSpPr>
        <p:spPr>
          <a:xfrm>
            <a:off x="4796772" y="3663443"/>
            <a:ext cx="3127310" cy="492147"/>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6" name="Date Placeholder 2"/>
          <p:cNvSpPr>
            <a:spLocks noGrp="1"/>
          </p:cNvSpPr>
          <p:nvPr>
            <p:ph type="dt" sz="half" idx="10"/>
          </p:nvPr>
        </p:nvSpPr>
        <p:spPr>
          <a:xfrm>
            <a:off x="717449" y="4553148"/>
            <a:ext cx="1958203" cy="66824"/>
          </a:xfrm>
        </p:spPr>
        <p:txBody>
          <a:bodyPr/>
          <a:lstStyle>
            <a:lvl1pPr>
              <a:defRPr>
                <a:solidFill>
                  <a:srgbClr val="000000"/>
                </a:solidFill>
              </a:defRPr>
            </a:lvl1pPr>
          </a:lstStyle>
          <a:p>
            <a:fld id="{5C629509-7170-440C-B757-D7DC6716B661}" type="datetime3">
              <a:rPr lang="en-US" smtClean="0"/>
              <a:t>17 June 2021</a:t>
            </a:fld>
            <a:endParaRPr lang="en-GB"/>
          </a:p>
        </p:txBody>
      </p:sp>
      <p:sp>
        <p:nvSpPr>
          <p:cNvPr id="17" name="Footer Placeholder 3"/>
          <p:cNvSpPr>
            <a:spLocks noGrp="1"/>
          </p:cNvSpPr>
          <p:nvPr>
            <p:ph type="ftr" sz="quarter" idx="11"/>
          </p:nvPr>
        </p:nvSpPr>
        <p:spPr>
          <a:xfrm>
            <a:off x="717449" y="4646471"/>
            <a:ext cx="1958203" cy="68838"/>
          </a:xfrm>
        </p:spPr>
        <p:txBody>
          <a:bodyPr/>
          <a:lstStyle>
            <a:lvl1pPr>
              <a:defRPr>
                <a:solidFill>
                  <a:srgbClr val="000000"/>
                </a:solidFill>
              </a:defRPr>
            </a:lvl1pPr>
          </a:lstStyle>
          <a:p>
            <a:r>
              <a:rPr lang="en-GB"/>
              <a:t>Blue Economy Roadmap</a:t>
            </a:r>
          </a:p>
        </p:txBody>
      </p:sp>
    </p:spTree>
    <p:extLst>
      <p:ext uri="{BB962C8B-B14F-4D97-AF65-F5344CB8AC3E}">
        <p14:creationId xmlns:p14="http://schemas.microsoft.com/office/powerpoint/2010/main" val="400213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mage 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2" name="Picture Placeholder 9"/>
          <p:cNvSpPr>
            <a:spLocks noGrp="1"/>
          </p:cNvSpPr>
          <p:nvPr>
            <p:ph type="pic" sz="quarter" idx="24" hasCustomPrompt="1"/>
          </p:nvPr>
        </p:nvSpPr>
        <p:spPr>
          <a:xfrm>
            <a:off x="905429" y="1905536"/>
            <a:ext cx="2194578" cy="1318542"/>
          </a:xfrm>
          <a:solidFill>
            <a:schemeClr val="tx1"/>
          </a:solidFill>
        </p:spPr>
        <p:txBody>
          <a:bodyPr lIns="108000" tIns="86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3" name="Text Placeholder 6"/>
          <p:cNvSpPr>
            <a:spLocks noGrp="1"/>
          </p:cNvSpPr>
          <p:nvPr>
            <p:ph type="body" sz="quarter" idx="22" hasCustomPrompt="1"/>
          </p:nvPr>
        </p:nvSpPr>
        <p:spPr>
          <a:xfrm>
            <a:off x="905429" y="3328588"/>
            <a:ext cx="2194578" cy="492147"/>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8" name="Picture Placeholder 9"/>
          <p:cNvSpPr>
            <a:spLocks noGrp="1"/>
          </p:cNvSpPr>
          <p:nvPr>
            <p:ph type="pic" sz="quarter" idx="25" hasCustomPrompt="1"/>
          </p:nvPr>
        </p:nvSpPr>
        <p:spPr>
          <a:xfrm>
            <a:off x="3475025" y="1905536"/>
            <a:ext cx="2194578" cy="1318542"/>
          </a:xfrm>
          <a:solidFill>
            <a:schemeClr val="tx1"/>
          </a:solidFill>
        </p:spPr>
        <p:txBody>
          <a:bodyPr lIns="108000" tIns="86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19" name="Text Placeholder 6"/>
          <p:cNvSpPr>
            <a:spLocks noGrp="1"/>
          </p:cNvSpPr>
          <p:nvPr>
            <p:ph type="body" sz="quarter" idx="26" hasCustomPrompt="1"/>
          </p:nvPr>
        </p:nvSpPr>
        <p:spPr>
          <a:xfrm>
            <a:off x="3475025" y="3328588"/>
            <a:ext cx="2194578" cy="492147"/>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20" name="Picture Placeholder 9"/>
          <p:cNvSpPr>
            <a:spLocks noGrp="1"/>
          </p:cNvSpPr>
          <p:nvPr>
            <p:ph type="pic" sz="quarter" idx="27" hasCustomPrompt="1"/>
          </p:nvPr>
        </p:nvSpPr>
        <p:spPr>
          <a:xfrm>
            <a:off x="6044621" y="1905536"/>
            <a:ext cx="2194578" cy="1318542"/>
          </a:xfrm>
          <a:solidFill>
            <a:schemeClr val="tx1"/>
          </a:solidFill>
        </p:spPr>
        <p:txBody>
          <a:bodyPr lIns="108000" tIns="864000" rIns="108000">
            <a:normAutofit/>
          </a:bodyPr>
          <a:lstStyle>
            <a:lvl1pPr marL="0" indent="0" algn="ctr">
              <a:buNone/>
              <a:defRPr sz="600" b="0" baseline="0">
                <a:solidFill>
                  <a:srgbClr val="F04E23"/>
                </a:solidFill>
                <a:effectLst/>
              </a:defRPr>
            </a:lvl1pPr>
          </a:lstStyle>
          <a:p>
            <a:r>
              <a:rPr lang="en-GB"/>
              <a:t>ADD IMAGE BY CLICKING ICON</a:t>
            </a:r>
          </a:p>
        </p:txBody>
      </p:sp>
      <p:sp>
        <p:nvSpPr>
          <p:cNvPr id="21" name="Text Placeholder 6"/>
          <p:cNvSpPr>
            <a:spLocks noGrp="1"/>
          </p:cNvSpPr>
          <p:nvPr>
            <p:ph type="body" sz="quarter" idx="28" hasCustomPrompt="1"/>
          </p:nvPr>
        </p:nvSpPr>
        <p:spPr>
          <a:xfrm>
            <a:off x="6044621" y="3328588"/>
            <a:ext cx="2194578" cy="492147"/>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14" name="Date Placeholder 2"/>
          <p:cNvSpPr>
            <a:spLocks noGrp="1"/>
          </p:cNvSpPr>
          <p:nvPr>
            <p:ph type="dt" sz="half" idx="10"/>
          </p:nvPr>
        </p:nvSpPr>
        <p:spPr>
          <a:xfrm>
            <a:off x="717449" y="4553148"/>
            <a:ext cx="1958203" cy="66824"/>
          </a:xfrm>
        </p:spPr>
        <p:txBody>
          <a:bodyPr/>
          <a:lstStyle>
            <a:lvl1pPr>
              <a:defRPr>
                <a:solidFill>
                  <a:srgbClr val="000000"/>
                </a:solidFill>
              </a:defRPr>
            </a:lvl1pPr>
          </a:lstStyle>
          <a:p>
            <a:fld id="{EC4AE705-3EEE-4D03-9919-13BA784E7842}" type="datetime3">
              <a:rPr lang="en-US" smtClean="0"/>
              <a:t>17 June 2021</a:t>
            </a:fld>
            <a:endParaRPr lang="en-GB"/>
          </a:p>
        </p:txBody>
      </p:sp>
      <p:sp>
        <p:nvSpPr>
          <p:cNvPr id="15" name="Footer Placeholder 3"/>
          <p:cNvSpPr>
            <a:spLocks noGrp="1"/>
          </p:cNvSpPr>
          <p:nvPr>
            <p:ph type="ftr" sz="quarter" idx="11"/>
          </p:nvPr>
        </p:nvSpPr>
        <p:spPr>
          <a:xfrm>
            <a:off x="717449" y="4646471"/>
            <a:ext cx="1958203" cy="68838"/>
          </a:xfrm>
        </p:spPr>
        <p:txBody>
          <a:bodyPr/>
          <a:lstStyle>
            <a:lvl1pPr>
              <a:defRPr>
                <a:solidFill>
                  <a:srgbClr val="000000"/>
                </a:solidFill>
              </a:defRPr>
            </a:lvl1pPr>
          </a:lstStyle>
          <a:p>
            <a:r>
              <a:rPr lang="en-GB"/>
              <a:t>Blue Economy Roadmap</a:t>
            </a:r>
          </a:p>
        </p:txBody>
      </p:sp>
    </p:spTree>
    <p:extLst>
      <p:ext uri="{BB962C8B-B14F-4D97-AF65-F5344CB8AC3E}">
        <p14:creationId xmlns:p14="http://schemas.microsoft.com/office/powerpoint/2010/main" val="228406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9 Video Smal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baseline="0">
                <a:solidFill>
                  <a:srgbClr val="000000"/>
                </a:solidFill>
              </a:defRPr>
            </a:lvl1pPr>
          </a:lstStyle>
          <a:p>
            <a:fld id="{324040D8-3CDE-4FCD-9E0A-7EE12AAE2196}" type="datetime3">
              <a:rPr lang="en-US" smtClean="0"/>
              <a:t>17 June 2021</a:t>
            </a:fld>
            <a:endParaRPr lang="en-GB"/>
          </a:p>
        </p:txBody>
      </p:sp>
      <p:sp>
        <p:nvSpPr>
          <p:cNvPr id="4" name="Footer Placeholder 3"/>
          <p:cNvSpPr>
            <a:spLocks noGrp="1"/>
          </p:cNvSpPr>
          <p:nvPr>
            <p:ph type="ftr" sz="quarter" idx="11"/>
          </p:nvPr>
        </p:nvSpPr>
        <p:spPr/>
        <p:txBody>
          <a:bodyPr/>
          <a:lstStyle>
            <a:lvl1pPr>
              <a:defRPr baseline="0">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baseline="0">
                <a:solidFill>
                  <a:srgbClr val="000000"/>
                </a:solidFill>
              </a:defRPr>
            </a:lvl1pPr>
          </a:lstStyle>
          <a:p>
            <a:fld id="{AF54B9EF-527F-4F31-BDA9-861CCA0FE377}" type="slidenum">
              <a:rPr lang="en-GB" smtClean="0"/>
              <a:pPr/>
              <a:t>‹#›</a:t>
            </a:fld>
            <a:endParaRPr lang="en-GB"/>
          </a:p>
        </p:txBody>
      </p:sp>
      <p:sp>
        <p:nvSpPr>
          <p:cNvPr id="7" name="Media Placeholder 8"/>
          <p:cNvSpPr>
            <a:spLocks noGrp="1"/>
          </p:cNvSpPr>
          <p:nvPr>
            <p:ph type="media" sz="quarter" idx="13" hasCustomPrompt="1"/>
          </p:nvPr>
        </p:nvSpPr>
        <p:spPr>
          <a:xfrm>
            <a:off x="3704592" y="1460743"/>
            <a:ext cx="5020309" cy="2823923"/>
          </a:xfrm>
          <a:solidFill>
            <a:schemeClr val="tx1"/>
          </a:solidFill>
          <a:effectLst/>
        </p:spPr>
        <p:txBody>
          <a:bodyPr tIns="1584000">
            <a:normAutofit/>
          </a:bodyPr>
          <a:lstStyle>
            <a:lvl1pPr marL="0" indent="0" algn="ctr">
              <a:buNone/>
              <a:defRPr sz="600">
                <a:solidFill>
                  <a:srgbClr val="F04E23"/>
                </a:solidFill>
              </a:defRPr>
            </a:lvl1pPr>
          </a:lstStyle>
          <a:p>
            <a:r>
              <a:rPr lang="en-GB"/>
              <a:t>CLICK TO ADD MEDIA SIZE 16/9</a:t>
            </a:r>
          </a:p>
        </p:txBody>
      </p:sp>
      <p:sp>
        <p:nvSpPr>
          <p:cNvPr id="8" name="Content Placeholder 8"/>
          <p:cNvSpPr>
            <a:spLocks noGrp="1"/>
          </p:cNvSpPr>
          <p:nvPr>
            <p:ph sz="quarter" idx="19"/>
          </p:nvPr>
        </p:nvSpPr>
        <p:spPr>
          <a:xfrm>
            <a:off x="419819" y="1460741"/>
            <a:ext cx="2873326" cy="2823713"/>
          </a:xfrm>
        </p:spPr>
        <p:txBody>
          <a:bodyPr/>
          <a:lstStyle>
            <a:lvl1pPr marL="180975" indent="-180975">
              <a:buClr>
                <a:srgbClr val="F04E23"/>
              </a:buClr>
              <a:buFont typeface="Verdana" pitchFamily="34" charset="0"/>
              <a:buChar char="›"/>
              <a:defRPr baseline="0">
                <a:solidFill>
                  <a:srgbClr val="000000"/>
                </a:solidFill>
              </a:defRPr>
            </a:lvl1pPr>
            <a:lvl2pPr marL="539750" indent="-182563">
              <a:buClr>
                <a:srgbClr val="F04E23"/>
              </a:buClr>
              <a:buFont typeface="Verdana" pitchFamily="34" charset="0"/>
              <a:buChar char="›"/>
              <a:defRPr baseline="0">
                <a:solidFill>
                  <a:srgbClr val="000000"/>
                </a:solidFill>
              </a:defRPr>
            </a:lvl2pPr>
            <a:lvl3pPr marL="896938" indent="-182563">
              <a:buClr>
                <a:srgbClr val="F04E23"/>
              </a:buClr>
              <a:buFont typeface="Verdana" pitchFamily="34" charset="0"/>
              <a:buChar char="›"/>
              <a:defRPr baseline="0">
                <a:solidFill>
                  <a:srgbClr val="000000"/>
                </a:solidFill>
              </a:defRPr>
            </a:lvl3pPr>
            <a:lvl4pPr marL="1254125" indent="-174625">
              <a:buClr>
                <a:srgbClr val="F04E23"/>
              </a:buClr>
              <a:buFont typeface="Verdana" pitchFamily="34" charset="0"/>
              <a:buChar char="›"/>
              <a:defRPr baseline="0">
                <a:solidFill>
                  <a:srgbClr val="000000"/>
                </a:solidFill>
              </a:defRPr>
            </a:lvl4pPr>
            <a:lvl5pPr marL="1611313" indent="-171450">
              <a:buClr>
                <a:srgbClr val="F04E23"/>
              </a:buClr>
              <a:buFont typeface="Verdana" pitchFamily="34" charset="0"/>
              <a:buChar char="›"/>
              <a:defRPr baseline="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6"/>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9" name="Title 1"/>
          <p:cNvSpPr>
            <a:spLocks noGrp="1"/>
          </p:cNvSpPr>
          <p:nvPr>
            <p:ph type="title"/>
          </p:nvPr>
        </p:nvSpPr>
        <p:spPr>
          <a:xfrm>
            <a:off x="419820" y="613504"/>
            <a:ext cx="8304363" cy="676227"/>
          </a:xfrm>
        </p:spPr>
        <p:txBody>
          <a:bodyPr/>
          <a:lstStyle>
            <a:lvl1pPr>
              <a:defRPr>
                <a:solidFill>
                  <a:schemeClr val="accent3"/>
                </a:solidFill>
              </a:defRPr>
            </a:lvl1pPr>
          </a:lstStyle>
          <a:p>
            <a:r>
              <a:rPr lang="en-GB"/>
              <a:t>Click to edit Master title style</a:t>
            </a:r>
          </a:p>
        </p:txBody>
      </p:sp>
    </p:spTree>
    <p:extLst>
      <p:ext uri="{BB962C8B-B14F-4D97-AF65-F5344CB8AC3E}">
        <p14:creationId xmlns:p14="http://schemas.microsoft.com/office/powerpoint/2010/main" val="732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3 Video Smal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0000"/>
                </a:solidFill>
              </a:defRPr>
            </a:lvl1pPr>
          </a:lstStyle>
          <a:p>
            <a:fld id="{5A40C505-91B4-4105-9ABD-2EEDA377B47D}" type="datetime3">
              <a:rPr lang="en-US" smtClean="0"/>
              <a:t>17 June 2021</a:t>
            </a:fld>
            <a:endParaRPr lang="en-GB"/>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a:p>
        </p:txBody>
      </p:sp>
      <p:sp>
        <p:nvSpPr>
          <p:cNvPr id="8" name="Content Placeholder 8"/>
          <p:cNvSpPr>
            <a:spLocks noGrp="1"/>
          </p:cNvSpPr>
          <p:nvPr>
            <p:ph sz="quarter" idx="19"/>
          </p:nvPr>
        </p:nvSpPr>
        <p:spPr>
          <a:xfrm>
            <a:off x="419819" y="1460741"/>
            <a:ext cx="4165486" cy="2823713"/>
          </a:xfrm>
        </p:spPr>
        <p:txBody>
          <a:bodyPr/>
          <a:lstStyle>
            <a:lvl1pPr marL="180975" indent="-180975">
              <a:buClr>
                <a:schemeClr val="accent3"/>
              </a:buClr>
              <a:buFont typeface="Verdana" pitchFamily="34" charset="0"/>
              <a:buChar char="›"/>
              <a:defRPr>
                <a:solidFill>
                  <a:srgbClr val="000000"/>
                </a:solidFill>
              </a:defRPr>
            </a:lvl1pPr>
            <a:lvl2pPr marL="539750" indent="-182563">
              <a:buClr>
                <a:schemeClr val="accent3"/>
              </a:buClr>
              <a:buFont typeface="Verdana" pitchFamily="34" charset="0"/>
              <a:buChar char="›"/>
              <a:defRPr>
                <a:solidFill>
                  <a:srgbClr val="000000"/>
                </a:solidFill>
              </a:defRPr>
            </a:lvl2pPr>
            <a:lvl3pPr marL="896938" indent="-182563">
              <a:buClr>
                <a:schemeClr val="accent3"/>
              </a:buClr>
              <a:buFont typeface="Verdana" pitchFamily="34" charset="0"/>
              <a:buChar char="›"/>
              <a:defRPr>
                <a:solidFill>
                  <a:srgbClr val="000000"/>
                </a:solidFill>
              </a:defRPr>
            </a:lvl3pPr>
            <a:lvl4pPr marL="1254125" indent="-174625">
              <a:buClr>
                <a:schemeClr val="accent3"/>
              </a:buClr>
              <a:buFont typeface="Verdana" pitchFamily="34" charset="0"/>
              <a:buChar char="›"/>
              <a:defRPr>
                <a:solidFill>
                  <a:srgbClr val="000000"/>
                </a:solidFill>
              </a:defRPr>
            </a:lvl4pPr>
            <a:lvl5pPr marL="1611313" indent="-171450">
              <a:buClr>
                <a:schemeClr val="accent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6"/>
          <p:cNvSpPr>
            <a:spLocks noGrp="1"/>
          </p:cNvSpPr>
          <p:nvPr>
            <p:ph type="body" sz="quarter" idx="20"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a:t>Click to edit master text styles</a:t>
            </a:r>
          </a:p>
        </p:txBody>
      </p:sp>
      <p:sp>
        <p:nvSpPr>
          <p:cNvPr id="9" name="Media Placeholder 8"/>
          <p:cNvSpPr>
            <a:spLocks noGrp="1"/>
          </p:cNvSpPr>
          <p:nvPr>
            <p:ph type="media" sz="quarter" idx="15" hasCustomPrompt="1"/>
          </p:nvPr>
        </p:nvSpPr>
        <p:spPr>
          <a:xfrm>
            <a:off x="4958719" y="1460741"/>
            <a:ext cx="3766185" cy="2823713"/>
          </a:xfrm>
          <a:solidFill>
            <a:schemeClr val="tx1"/>
          </a:solidFill>
          <a:effectLst/>
        </p:spPr>
        <p:txBody>
          <a:bodyPr tIns="1584000">
            <a:normAutofit/>
          </a:bodyPr>
          <a:lstStyle>
            <a:lvl1pPr marL="0" indent="0" algn="ctr">
              <a:buNone/>
              <a:defRPr sz="600" baseline="0">
                <a:solidFill>
                  <a:srgbClr val="F04E23"/>
                </a:solidFill>
              </a:defRPr>
            </a:lvl1pPr>
          </a:lstStyle>
          <a:p>
            <a:r>
              <a:rPr lang="en-GB"/>
              <a:t>CLICK TO ADD MEDIA SIZE 4/3</a:t>
            </a:r>
          </a:p>
        </p:txBody>
      </p:sp>
      <p:sp>
        <p:nvSpPr>
          <p:cNvPr id="10" name="Title 1"/>
          <p:cNvSpPr>
            <a:spLocks noGrp="1"/>
          </p:cNvSpPr>
          <p:nvPr>
            <p:ph type="title"/>
          </p:nvPr>
        </p:nvSpPr>
        <p:spPr>
          <a:xfrm>
            <a:off x="419820" y="613504"/>
            <a:ext cx="8304363" cy="676227"/>
          </a:xfrm>
        </p:spPr>
        <p:txBody>
          <a:bodyPr/>
          <a:lstStyle>
            <a:lvl1pPr>
              <a:defRPr>
                <a:solidFill>
                  <a:srgbClr val="F04E23"/>
                </a:solidFill>
              </a:defRPr>
            </a:lvl1pPr>
          </a:lstStyle>
          <a:p>
            <a:r>
              <a:rPr lang="en-GB"/>
              <a:t>Click to edit Master title style</a:t>
            </a:r>
          </a:p>
        </p:txBody>
      </p:sp>
    </p:spTree>
    <p:extLst>
      <p:ext uri="{BB962C8B-B14F-4D97-AF65-F5344CB8AC3E}">
        <p14:creationId xmlns:p14="http://schemas.microsoft.com/office/powerpoint/2010/main" val="10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ocus B">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aseline="0">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756476" y="2225348"/>
            <a:ext cx="5631048" cy="676227"/>
          </a:xfrm>
        </p:spPr>
        <p:txBody>
          <a:bodyPr anchor="ctr" anchorCtr="0"/>
          <a:lstStyle>
            <a:lvl1pPr algn="ctr">
              <a:defRPr sz="3200" baseline="0">
                <a:solidFill>
                  <a:srgbClr val="FFFFFF"/>
                </a:solidFill>
              </a:defRPr>
            </a:lvl1pPr>
          </a:lstStyle>
          <a:p>
            <a:r>
              <a:rPr lang="en-GB"/>
              <a:t>Click to edit Master title style</a:t>
            </a:r>
          </a:p>
        </p:txBody>
      </p: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7" name="Date Placeholder 3"/>
          <p:cNvSpPr>
            <a:spLocks noGrp="1"/>
          </p:cNvSpPr>
          <p:nvPr>
            <p:ph type="dt" sz="half" idx="10"/>
          </p:nvPr>
        </p:nvSpPr>
        <p:spPr>
          <a:xfrm>
            <a:off x="717449" y="4553148"/>
            <a:ext cx="1958203" cy="66824"/>
          </a:xfrm>
        </p:spPr>
        <p:txBody>
          <a:bodyPr/>
          <a:lstStyle>
            <a:lvl1pPr>
              <a:defRPr baseline="0">
                <a:solidFill>
                  <a:srgbClr val="FFFFFF"/>
                </a:solidFill>
              </a:defRPr>
            </a:lvl1pPr>
          </a:lstStyle>
          <a:p>
            <a:fld id="{26AC5599-B682-4917-8F16-466EE76CF562}" type="datetime3">
              <a:rPr lang="en-US" smtClean="0"/>
              <a:t>17 June 2021</a:t>
            </a:fld>
            <a:endParaRPr lang="en-GB"/>
          </a:p>
        </p:txBody>
      </p:sp>
      <p:sp>
        <p:nvSpPr>
          <p:cNvPr id="18" name="Footer Placeholder 4"/>
          <p:cNvSpPr>
            <a:spLocks noGrp="1"/>
          </p:cNvSpPr>
          <p:nvPr>
            <p:ph type="ftr" sz="quarter" idx="11"/>
          </p:nvPr>
        </p:nvSpPr>
        <p:spPr>
          <a:xfrm>
            <a:off x="717449" y="4646471"/>
            <a:ext cx="1958203" cy="68838"/>
          </a:xfrm>
        </p:spPr>
        <p:txBody>
          <a:bodyPr/>
          <a:lstStyle>
            <a:lvl1pPr>
              <a:defRPr baseline="0">
                <a:solidFill>
                  <a:srgbClr val="FFFFFF"/>
                </a:solidFill>
              </a:defRPr>
            </a:lvl1pPr>
          </a:lstStyle>
          <a:p>
            <a:r>
              <a:rPr lang="en-GB"/>
              <a:t>Blue Economy Roadmap</a:t>
            </a:r>
          </a:p>
        </p:txBody>
      </p:sp>
      <p:pic>
        <p:nvPicPr>
          <p:cNvPr id="19" name="Picture 18"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98934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cus C">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756476" y="2225348"/>
            <a:ext cx="5631048" cy="676227"/>
          </a:xfrm>
        </p:spPr>
        <p:txBody>
          <a:bodyPr anchor="ctr" anchorCtr="0"/>
          <a:lstStyle>
            <a:lvl1pPr algn="ctr">
              <a:defRPr sz="3200">
                <a:solidFill>
                  <a:srgbClr val="FFFFFF"/>
                </a:solidFill>
              </a:defRPr>
            </a:lvl1pPr>
          </a:lstStyle>
          <a:p>
            <a:r>
              <a:rPr lang="en-GB"/>
              <a:t>Click to edit Master title style</a:t>
            </a:r>
          </a:p>
        </p:txBody>
      </p: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73165C96-6C11-4B64-9536-73D1E9577B17}" type="datetime3">
              <a:rPr lang="en-US" smtClean="0"/>
              <a:t>17 June 2021</a:t>
            </a:fld>
            <a:endParaRPr lang="en-GB"/>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18" name="Picture 17"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21962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ocus D">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1756476" y="2225348"/>
            <a:ext cx="5631048" cy="676227"/>
          </a:xfrm>
        </p:spPr>
        <p:txBody>
          <a:bodyPr anchor="ctr" anchorCtr="0"/>
          <a:lstStyle>
            <a:lvl1pPr algn="ctr">
              <a:defRPr sz="3200">
                <a:solidFill>
                  <a:srgbClr val="FFFFFF"/>
                </a:solidFill>
              </a:defRPr>
            </a:lvl1pPr>
          </a:lstStyle>
          <a:p>
            <a:r>
              <a:rPr lang="en-GB"/>
              <a:t>Click to edit Master title style</a:t>
            </a:r>
          </a:p>
        </p:txBody>
      </p: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DA4A1535-B39D-4546-A768-B68F7E1E2C2C}" type="datetime3">
              <a:rPr lang="en-US" smtClean="0"/>
              <a:t>17 June 2021</a:t>
            </a:fld>
            <a:endParaRPr lang="en-GB"/>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18" name="Picture 17"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17250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reak A">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9" name="Picture 18"/>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724250" y="1691752"/>
            <a:ext cx="1695500" cy="1695500"/>
          </a:xfrm>
          <a:prstGeom prst="rect">
            <a:avLst/>
          </a:prstGeom>
        </p:spPr>
      </p:pic>
      <p:sp>
        <p:nvSpPr>
          <p:cNvPr id="21"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p>
        </p:txBody>
      </p:sp>
      <p:sp>
        <p:nvSpPr>
          <p:cNvPr id="22"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7"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EF32D78B-C706-434B-A3E0-94919EB21DEE}" type="datetime3">
              <a:rPr lang="en-US" smtClean="0"/>
              <a:t>17 June 2021</a:t>
            </a:fld>
            <a:endParaRPr lang="en-GB"/>
          </a:p>
        </p:txBody>
      </p:sp>
      <p:sp>
        <p:nvSpPr>
          <p:cNvPr id="18"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0" name="Picture 19"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71424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reak B">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8" name="Picture 17"/>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724250" y="1691752"/>
            <a:ext cx="1695500" cy="1695500"/>
          </a:xfrm>
          <a:prstGeom prst="rect">
            <a:avLst/>
          </a:prstGeom>
        </p:spPr>
      </p:pic>
      <p:sp>
        <p:nvSpPr>
          <p:cNvPr id="19"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p>
        </p:txBody>
      </p:sp>
      <p:sp>
        <p:nvSpPr>
          <p:cNvPr id="20"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7386E655-7271-4E3B-9EC1-DC192D4BFCBA}" type="datetime3">
              <a:rPr lang="en-US" smtClean="0"/>
              <a:t>17 June 2021</a:t>
            </a:fld>
            <a:endParaRPr lang="en-GB"/>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2456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reak C">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3724250" y="1691752"/>
            <a:ext cx="1695500" cy="1695500"/>
          </a:xfrm>
          <a:prstGeom prst="rect">
            <a:avLst/>
          </a:prstGeom>
        </p:spPr>
      </p:pic>
      <p:sp>
        <p:nvSpPr>
          <p:cNvPr id="17"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p>
        </p:txBody>
      </p:sp>
      <p:sp>
        <p:nvSpPr>
          <p:cNvPr id="18"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9"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18BE0FE6-3761-4075-9260-4BC364DACFC5}" type="datetime3">
              <a:rPr lang="en-US" smtClean="0"/>
              <a:t>17 June 2021</a:t>
            </a:fld>
            <a:endParaRPr lang="en-GB"/>
          </a:p>
        </p:txBody>
      </p:sp>
      <p:sp>
        <p:nvSpPr>
          <p:cNvPr id="20"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0530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ext one box">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BBA2C704-2896-4FE9-AAEF-BF6792ACAC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cxnSp>
        <p:nvCxnSpPr>
          <p:cNvPr id="13" name="Straight Connector 12">
            <a:extLst>
              <a:ext uri="{FF2B5EF4-FFF2-40B4-BE49-F238E27FC236}">
                <a16:creationId xmlns:a16="http://schemas.microsoft.com/office/drawing/2014/main" id="{C52E104B-65C2-4C2B-8D3C-290614BB9399}"/>
              </a:ext>
            </a:extLst>
          </p:cNvPr>
          <p:cNvCxnSpPr/>
          <p:nvPr userDrawn="1"/>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4" name="Picture 13" title="COWIlogo">
            <a:extLst>
              <a:ext uri="{FF2B5EF4-FFF2-40B4-BE49-F238E27FC236}">
                <a16:creationId xmlns:a16="http://schemas.microsoft.com/office/drawing/2014/main" id="{F42E9728-EAE9-4DDB-B77F-9F77995B23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F085D36A-C85A-4A41-98DB-56B170B79901}"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1" name="Content Placeholder 8"/>
          <p:cNvSpPr>
            <a:spLocks noGrp="1"/>
          </p:cNvSpPr>
          <p:nvPr>
            <p:ph sz="quarter" idx="15"/>
          </p:nvPr>
        </p:nvSpPr>
        <p:spPr>
          <a:xfrm>
            <a:off x="419819" y="1460741"/>
            <a:ext cx="8304363"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94506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Questions A">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8" name="Picture 17"/>
          <p:cNvPicPr>
            <a:picLocks noChangeAspect="1"/>
          </p:cNvPicPr>
          <p:nvPr userDrawn="1"/>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22438" y="1688125"/>
            <a:ext cx="1699127" cy="1699127"/>
          </a:xfrm>
          <a:prstGeom prst="rect">
            <a:avLst/>
          </a:prstGeom>
        </p:spPr>
      </p:pic>
      <p:sp>
        <p:nvSpPr>
          <p:cNvPr id="19"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p>
        </p:txBody>
      </p:sp>
      <p:sp>
        <p:nvSpPr>
          <p:cNvPr id="20"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7"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A8F25EA8-7262-4FB9-8EF9-86A145C18305}" type="datetime3">
              <a:rPr lang="en-US" smtClean="0"/>
              <a:t>17 June 2021</a:t>
            </a:fld>
            <a:endParaRPr lang="en-GB"/>
          </a:p>
        </p:txBody>
      </p:sp>
      <p:sp>
        <p:nvSpPr>
          <p:cNvPr id="21"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2" name="Picture 21"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1710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Questions B">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7" name="Picture 16"/>
          <p:cNvPicPr>
            <a:picLocks noChangeAspect="1"/>
          </p:cNvPicPr>
          <p:nvPr userDrawn="1"/>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22438" y="1688125"/>
            <a:ext cx="1699127" cy="1699127"/>
          </a:xfrm>
          <a:prstGeom prst="rect">
            <a:avLst/>
          </a:prstGeom>
        </p:spPr>
      </p:pic>
      <p:sp>
        <p:nvSpPr>
          <p:cNvPr id="18"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p>
        </p:txBody>
      </p:sp>
      <p:sp>
        <p:nvSpPr>
          <p:cNvPr id="19"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62BCCB20-601D-444C-9104-F88EB4671A1B}" type="datetime3">
              <a:rPr lang="en-US" smtClean="0"/>
              <a:t>17 June 2021</a:t>
            </a:fld>
            <a:endParaRPr lang="en-GB"/>
          </a:p>
        </p:txBody>
      </p:sp>
      <p:sp>
        <p:nvSpPr>
          <p:cNvPr id="20"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509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estions C">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p:cNvPicPr>
            <a:picLocks noChangeAspect="1"/>
          </p:cNvPicPr>
          <p:nvPr userDrawn="1"/>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3722438" y="1688125"/>
            <a:ext cx="1699127" cy="1699127"/>
          </a:xfrm>
          <a:prstGeom prst="rect">
            <a:avLst/>
          </a:prstGeom>
        </p:spPr>
      </p:pic>
      <p:sp>
        <p:nvSpPr>
          <p:cNvPr id="17" name="Title 1"/>
          <p:cNvSpPr>
            <a:spLocks noGrp="1"/>
          </p:cNvSpPr>
          <p:nvPr>
            <p:ph type="title"/>
          </p:nvPr>
        </p:nvSpPr>
        <p:spPr>
          <a:xfrm>
            <a:off x="419820" y="613504"/>
            <a:ext cx="8304363" cy="676227"/>
          </a:xfrm>
        </p:spPr>
        <p:txBody>
          <a:bodyPr/>
          <a:lstStyle>
            <a:lvl1pPr>
              <a:defRPr>
                <a:solidFill>
                  <a:srgbClr val="FFFFFF"/>
                </a:solidFill>
              </a:defRPr>
            </a:lvl1pPr>
          </a:lstStyle>
          <a:p>
            <a:r>
              <a:rPr lang="en-GB"/>
              <a:t>Click to edit Master title style</a:t>
            </a:r>
          </a:p>
        </p:txBody>
      </p:sp>
      <p:sp>
        <p:nvSpPr>
          <p:cNvPr id="18"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FFFFFF"/>
                </a:solidFill>
              </a:defRPr>
            </a:lvl1pPr>
          </a:lstStyle>
          <a:p>
            <a:pPr lvl="0"/>
            <a:r>
              <a:rPr lang="en-GB"/>
              <a:t>Click to edit master text styles</a:t>
            </a:r>
          </a:p>
        </p:txBody>
      </p:sp>
      <p:sp>
        <p:nvSpPr>
          <p:cNvPr id="19"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E8168AE7-D124-42BE-B595-C2B49938A03B}" type="datetime3">
              <a:rPr lang="en-US" smtClean="0"/>
              <a:t>17 June 2021</a:t>
            </a:fld>
            <a:endParaRPr lang="en-GB"/>
          </a:p>
        </p:txBody>
      </p:sp>
      <p:sp>
        <p:nvSpPr>
          <p:cNvPr id="20"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1" name="Picture 20" title="White COWI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85963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solidFill>
          <a:srgbClr val="7D8897"/>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6206453" y="-2691"/>
            <a:ext cx="2941493" cy="2439862"/>
            <a:chOff x="6224953" y="1"/>
            <a:chExt cx="2941493" cy="2439862"/>
          </a:xfrm>
        </p:grpSpPr>
        <p:sp>
          <p:nvSpPr>
            <p:cNvPr id="13" name="Isosceles Triangle 13"/>
            <p:cNvSpPr/>
            <p:nvPr/>
          </p:nvSpPr>
          <p:spPr>
            <a:xfrm>
              <a:off x="6224953" y="4686"/>
              <a:ext cx="1762587" cy="925006"/>
            </a:xfrm>
            <a:custGeom>
              <a:avLst/>
              <a:gdLst>
                <a:gd name="connsiteX0" fmla="*/ 0 w 1274885"/>
                <a:gd name="connsiteY0" fmla="*/ 830486 h 830486"/>
                <a:gd name="connsiteX1" fmla="*/ 637443 w 1274885"/>
                <a:gd name="connsiteY1" fmla="*/ 0 h 830486"/>
                <a:gd name="connsiteX2" fmla="*/ 1274885 w 1274885"/>
                <a:gd name="connsiteY2" fmla="*/ 830486 h 830486"/>
                <a:gd name="connsiteX3" fmla="*/ 0 w 1274885"/>
                <a:gd name="connsiteY3" fmla="*/ 830486 h 830486"/>
                <a:gd name="connsiteX0" fmla="*/ 501161 w 1776046"/>
                <a:gd name="connsiteY0" fmla="*/ 1362420 h 1362420"/>
                <a:gd name="connsiteX1" fmla="*/ 0 w 1776046"/>
                <a:gd name="connsiteY1" fmla="*/ 0 h 1362420"/>
                <a:gd name="connsiteX2" fmla="*/ 1776046 w 1776046"/>
                <a:gd name="connsiteY2" fmla="*/ 1362420 h 1362420"/>
                <a:gd name="connsiteX3" fmla="*/ 501161 w 1776046"/>
                <a:gd name="connsiteY3" fmla="*/ 1362420 h 1362420"/>
                <a:gd name="connsiteX0" fmla="*/ 501161 w 1973873"/>
                <a:gd name="connsiteY0" fmla="*/ 1362420 h 1362420"/>
                <a:gd name="connsiteX1" fmla="*/ 0 w 1973873"/>
                <a:gd name="connsiteY1" fmla="*/ 0 h 1362420"/>
                <a:gd name="connsiteX2" fmla="*/ 1973873 w 1973873"/>
                <a:gd name="connsiteY2" fmla="*/ 518358 h 1362420"/>
                <a:gd name="connsiteX3" fmla="*/ 501161 w 1973873"/>
                <a:gd name="connsiteY3" fmla="*/ 1362420 h 1362420"/>
                <a:gd name="connsiteX0" fmla="*/ 1472711 w 1973873"/>
                <a:gd name="connsiteY0" fmla="*/ 1437154 h 1437154"/>
                <a:gd name="connsiteX1" fmla="*/ 0 w 1973873"/>
                <a:gd name="connsiteY1" fmla="*/ 0 h 1437154"/>
                <a:gd name="connsiteX2" fmla="*/ 1973873 w 1973873"/>
                <a:gd name="connsiteY2" fmla="*/ 518358 h 1437154"/>
                <a:gd name="connsiteX3" fmla="*/ 1472711 w 1973873"/>
                <a:gd name="connsiteY3" fmla="*/ 1437154 h 1437154"/>
                <a:gd name="connsiteX0" fmla="*/ 1472711 w 1978269"/>
                <a:gd name="connsiteY0" fmla="*/ 1437154 h 1437154"/>
                <a:gd name="connsiteX1" fmla="*/ 0 w 1978269"/>
                <a:gd name="connsiteY1" fmla="*/ 0 h 1437154"/>
                <a:gd name="connsiteX2" fmla="*/ 1978269 w 1978269"/>
                <a:gd name="connsiteY2" fmla="*/ 619470 h 1437154"/>
                <a:gd name="connsiteX3" fmla="*/ 1472711 w 1978269"/>
                <a:gd name="connsiteY3" fmla="*/ 1437154 h 1437154"/>
                <a:gd name="connsiteX0" fmla="*/ 1472711 w 1965081"/>
                <a:gd name="connsiteY0" fmla="*/ 1437154 h 1437154"/>
                <a:gd name="connsiteX1" fmla="*/ 0 w 1965081"/>
                <a:gd name="connsiteY1" fmla="*/ 0 h 1437154"/>
                <a:gd name="connsiteX2" fmla="*/ 1965081 w 1965081"/>
                <a:gd name="connsiteY2" fmla="*/ 513962 h 1437154"/>
                <a:gd name="connsiteX3" fmla="*/ 1472711 w 1965081"/>
                <a:gd name="connsiteY3" fmla="*/ 1437154 h 1437154"/>
                <a:gd name="connsiteX0" fmla="*/ 140301 w 632671"/>
                <a:gd name="connsiteY0" fmla="*/ 923192 h 923192"/>
                <a:gd name="connsiteX1" fmla="*/ 0 w 632671"/>
                <a:gd name="connsiteY1" fmla="*/ 739 h 923192"/>
                <a:gd name="connsiteX2" fmla="*/ 632671 w 632671"/>
                <a:gd name="connsiteY2" fmla="*/ 0 h 923192"/>
                <a:gd name="connsiteX3" fmla="*/ 140301 w 632671"/>
                <a:gd name="connsiteY3" fmla="*/ 923192 h 923192"/>
                <a:gd name="connsiteX0" fmla="*/ 447461 w 632671"/>
                <a:gd name="connsiteY0" fmla="*/ 865081 h 865081"/>
                <a:gd name="connsiteX1" fmla="*/ 0 w 632671"/>
                <a:gd name="connsiteY1" fmla="*/ 739 h 865081"/>
                <a:gd name="connsiteX2" fmla="*/ 632671 w 632671"/>
                <a:gd name="connsiteY2" fmla="*/ 0 h 865081"/>
                <a:gd name="connsiteX3" fmla="*/ 447461 w 632671"/>
                <a:gd name="connsiteY3"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79008 w 1664218"/>
                <a:gd name="connsiteY0" fmla="*/ 865081 h 865081"/>
                <a:gd name="connsiteX1" fmla="*/ 0 w 1664218"/>
                <a:gd name="connsiteY1" fmla="*/ 551421 h 865081"/>
                <a:gd name="connsiteX2" fmla="*/ 1031547 w 1664218"/>
                <a:gd name="connsiteY2" fmla="*/ 739 h 865081"/>
                <a:gd name="connsiteX3" fmla="*/ 1664218 w 1664218"/>
                <a:gd name="connsiteY3" fmla="*/ 0 h 865081"/>
                <a:gd name="connsiteX4" fmla="*/ 1479008 w 1664218"/>
                <a:gd name="connsiteY4" fmla="*/ 865081 h 865081"/>
                <a:gd name="connsiteX0" fmla="*/ 1433349 w 1664218"/>
                <a:gd name="connsiteY0" fmla="*/ 802819 h 802819"/>
                <a:gd name="connsiteX1" fmla="*/ 0 w 1664218"/>
                <a:gd name="connsiteY1" fmla="*/ 551421 h 802819"/>
                <a:gd name="connsiteX2" fmla="*/ 1031547 w 1664218"/>
                <a:gd name="connsiteY2" fmla="*/ 739 h 802819"/>
                <a:gd name="connsiteX3" fmla="*/ 1664218 w 1664218"/>
                <a:gd name="connsiteY3" fmla="*/ 0 h 802819"/>
                <a:gd name="connsiteX4" fmla="*/ 1433349 w 1664218"/>
                <a:gd name="connsiteY4" fmla="*/ 802819 h 802819"/>
                <a:gd name="connsiteX0" fmla="*/ 1470707 w 1664218"/>
                <a:gd name="connsiteY0" fmla="*/ 873383 h 873383"/>
                <a:gd name="connsiteX1" fmla="*/ 0 w 1664218"/>
                <a:gd name="connsiteY1" fmla="*/ 551421 h 873383"/>
                <a:gd name="connsiteX2" fmla="*/ 1031547 w 1664218"/>
                <a:gd name="connsiteY2" fmla="*/ 739 h 873383"/>
                <a:gd name="connsiteX3" fmla="*/ 1664218 w 1664218"/>
                <a:gd name="connsiteY3" fmla="*/ 0 h 873383"/>
                <a:gd name="connsiteX4" fmla="*/ 1470707 w 1664218"/>
                <a:gd name="connsiteY4" fmla="*/ 873383 h 873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18" h="873383">
                  <a:moveTo>
                    <a:pt x="1470707" y="873383"/>
                  </a:moveTo>
                  <a:cubicBezTo>
                    <a:pt x="1378948" y="855997"/>
                    <a:pt x="4591" y="552203"/>
                    <a:pt x="0" y="551421"/>
                  </a:cubicBezTo>
                  <a:lnTo>
                    <a:pt x="1031547" y="739"/>
                  </a:lnTo>
                  <a:lnTo>
                    <a:pt x="1664218" y="0"/>
                  </a:lnTo>
                  <a:lnTo>
                    <a:pt x="1470707" y="873383"/>
                  </a:lnTo>
                  <a:close/>
                </a:path>
              </a:pathLst>
            </a:custGeom>
            <a:gradFill flip="none" rotWithShape="1">
              <a:gsLst>
                <a:gs pos="100000">
                  <a:srgbClr val="5C6673"/>
                </a:gs>
                <a:gs pos="0">
                  <a:srgbClr val="7D8793"/>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2"/>
            <p:cNvSpPr/>
            <p:nvPr/>
          </p:nvSpPr>
          <p:spPr>
            <a:xfrm>
              <a:off x="7758996" y="3639"/>
              <a:ext cx="744602" cy="935201"/>
            </a:xfrm>
            <a:custGeom>
              <a:avLst/>
              <a:gdLst>
                <a:gd name="connsiteX0" fmla="*/ 0 w 923192"/>
                <a:gd name="connsiteY0" fmla="*/ 1384788 h 1384788"/>
                <a:gd name="connsiteX1" fmla="*/ 461596 w 923192"/>
                <a:gd name="connsiteY1" fmla="*/ 0 h 1384788"/>
                <a:gd name="connsiteX2" fmla="*/ 923192 w 923192"/>
                <a:gd name="connsiteY2" fmla="*/ 1384788 h 1384788"/>
                <a:gd name="connsiteX3" fmla="*/ 0 w 923192"/>
                <a:gd name="connsiteY3" fmla="*/ 1384788 h 1384788"/>
                <a:gd name="connsiteX0" fmla="*/ 0 w 1077058"/>
                <a:gd name="connsiteY0" fmla="*/ 1626576 h 1626576"/>
                <a:gd name="connsiteX1" fmla="*/ 1077058 w 1077058"/>
                <a:gd name="connsiteY1" fmla="*/ 0 h 1626576"/>
                <a:gd name="connsiteX2" fmla="*/ 923192 w 1077058"/>
                <a:gd name="connsiteY2" fmla="*/ 1626576 h 1626576"/>
                <a:gd name="connsiteX3" fmla="*/ 0 w 1077058"/>
                <a:gd name="connsiteY3" fmla="*/ 1626576 h 1626576"/>
                <a:gd name="connsiteX0" fmla="*/ 0 w 1257300"/>
                <a:gd name="connsiteY0" fmla="*/ 874834 h 1626576"/>
                <a:gd name="connsiteX1" fmla="*/ 1257300 w 1257300"/>
                <a:gd name="connsiteY1" fmla="*/ 0 h 1626576"/>
                <a:gd name="connsiteX2" fmla="*/ 1103434 w 1257300"/>
                <a:gd name="connsiteY2" fmla="*/ 1626576 h 1626576"/>
                <a:gd name="connsiteX3" fmla="*/ 0 w 1257300"/>
                <a:gd name="connsiteY3" fmla="*/ 874834 h 1626576"/>
                <a:gd name="connsiteX0" fmla="*/ 0 w 1257300"/>
                <a:gd name="connsiteY0" fmla="*/ 874834 h 2198076"/>
                <a:gd name="connsiteX1" fmla="*/ 1257300 w 1257300"/>
                <a:gd name="connsiteY1" fmla="*/ 0 h 2198076"/>
                <a:gd name="connsiteX2" fmla="*/ 281354 w 1257300"/>
                <a:gd name="connsiteY2" fmla="*/ 2198076 h 2198076"/>
                <a:gd name="connsiteX3" fmla="*/ 0 w 1257300"/>
                <a:gd name="connsiteY3" fmla="*/ 874834 h 2198076"/>
                <a:gd name="connsiteX0" fmla="*/ 0 w 1288695"/>
                <a:gd name="connsiteY0" fmla="*/ 874834 h 2198076"/>
                <a:gd name="connsiteX1" fmla="*/ 1257300 w 1288695"/>
                <a:gd name="connsiteY1" fmla="*/ 0 h 2198076"/>
                <a:gd name="connsiteX2" fmla="*/ 1261696 w 1288695"/>
                <a:gd name="connsiteY2" fmla="*/ 360484 h 2198076"/>
                <a:gd name="connsiteX3" fmla="*/ 281354 w 1288695"/>
                <a:gd name="connsiteY3" fmla="*/ 2198076 h 2198076"/>
                <a:gd name="connsiteX4" fmla="*/ 0 w 1288695"/>
                <a:gd name="connsiteY4" fmla="*/ 874834 h 2198076"/>
                <a:gd name="connsiteX0" fmla="*/ 0 w 1305185"/>
                <a:gd name="connsiteY0" fmla="*/ 874834 h 2198076"/>
                <a:gd name="connsiteX1" fmla="*/ 1257300 w 1305185"/>
                <a:gd name="connsiteY1" fmla="*/ 0 h 2198076"/>
                <a:gd name="connsiteX2" fmla="*/ 1261696 w 1305185"/>
                <a:gd name="connsiteY2" fmla="*/ 360484 h 2198076"/>
                <a:gd name="connsiteX3" fmla="*/ 281354 w 1305185"/>
                <a:gd name="connsiteY3" fmla="*/ 2198076 h 2198076"/>
                <a:gd name="connsiteX4" fmla="*/ 0 w 1305185"/>
                <a:gd name="connsiteY4" fmla="*/ 874834 h 2198076"/>
                <a:gd name="connsiteX0" fmla="*/ 0 w 1262875"/>
                <a:gd name="connsiteY0" fmla="*/ 874834 h 2198076"/>
                <a:gd name="connsiteX1" fmla="*/ 1257300 w 1262875"/>
                <a:gd name="connsiteY1" fmla="*/ 0 h 2198076"/>
                <a:gd name="connsiteX2" fmla="*/ 1261696 w 1262875"/>
                <a:gd name="connsiteY2" fmla="*/ 360484 h 2198076"/>
                <a:gd name="connsiteX3" fmla="*/ 281354 w 1262875"/>
                <a:gd name="connsiteY3" fmla="*/ 2198076 h 2198076"/>
                <a:gd name="connsiteX4" fmla="*/ 0 w 1262875"/>
                <a:gd name="connsiteY4" fmla="*/ 874834 h 2198076"/>
                <a:gd name="connsiteX0" fmla="*/ 0 w 1262875"/>
                <a:gd name="connsiteY0" fmla="*/ 874834 h 2132133"/>
                <a:gd name="connsiteX1" fmla="*/ 1257300 w 1262875"/>
                <a:gd name="connsiteY1" fmla="*/ 0 h 2132133"/>
                <a:gd name="connsiteX2" fmla="*/ 1261696 w 1262875"/>
                <a:gd name="connsiteY2" fmla="*/ 360484 h 2132133"/>
                <a:gd name="connsiteX3" fmla="*/ 391258 w 1262875"/>
                <a:gd name="connsiteY3" fmla="*/ 2132133 h 2132133"/>
                <a:gd name="connsiteX4" fmla="*/ 0 w 1262875"/>
                <a:gd name="connsiteY4" fmla="*/ 874834 h 2132133"/>
                <a:gd name="connsiteX0" fmla="*/ 0 w 1262875"/>
                <a:gd name="connsiteY0" fmla="*/ 874834 h 2193680"/>
                <a:gd name="connsiteX1" fmla="*/ 1257300 w 1262875"/>
                <a:gd name="connsiteY1" fmla="*/ 0 h 2193680"/>
                <a:gd name="connsiteX2" fmla="*/ 1261696 w 1262875"/>
                <a:gd name="connsiteY2" fmla="*/ 360484 h 2193680"/>
                <a:gd name="connsiteX3" fmla="*/ 276958 w 1262875"/>
                <a:gd name="connsiteY3" fmla="*/ 2193680 h 2193680"/>
                <a:gd name="connsiteX4" fmla="*/ 0 w 1262875"/>
                <a:gd name="connsiteY4" fmla="*/ 874834 h 2193680"/>
                <a:gd name="connsiteX0" fmla="*/ 0 w 1261696"/>
                <a:gd name="connsiteY0" fmla="*/ 874845 h 2193691"/>
                <a:gd name="connsiteX1" fmla="*/ 1257300 w 1261696"/>
                <a:gd name="connsiteY1" fmla="*/ 11 h 2193691"/>
                <a:gd name="connsiteX2" fmla="*/ 1261696 w 1261696"/>
                <a:gd name="connsiteY2" fmla="*/ 360495 h 2193691"/>
                <a:gd name="connsiteX3" fmla="*/ 276958 w 1261696"/>
                <a:gd name="connsiteY3" fmla="*/ 2193691 h 2193691"/>
                <a:gd name="connsiteX4" fmla="*/ 0 w 1261696"/>
                <a:gd name="connsiteY4" fmla="*/ 874845 h 2193691"/>
                <a:gd name="connsiteX0" fmla="*/ 0 w 1261696"/>
                <a:gd name="connsiteY0" fmla="*/ 829574 h 2148420"/>
                <a:gd name="connsiteX1" fmla="*/ 1191450 w 1261696"/>
                <a:gd name="connsiteY1" fmla="*/ 13 h 2148420"/>
                <a:gd name="connsiteX2" fmla="*/ 1261696 w 1261696"/>
                <a:gd name="connsiteY2" fmla="*/ 315224 h 2148420"/>
                <a:gd name="connsiteX3" fmla="*/ 276958 w 1261696"/>
                <a:gd name="connsiteY3" fmla="*/ 2148420 h 2148420"/>
                <a:gd name="connsiteX4" fmla="*/ 0 w 1261696"/>
                <a:gd name="connsiteY4" fmla="*/ 829574 h 2148420"/>
                <a:gd name="connsiteX0" fmla="*/ 0 w 1195846"/>
                <a:gd name="connsiteY0" fmla="*/ 829571 h 2148417"/>
                <a:gd name="connsiteX1" fmla="*/ 1191450 w 1195846"/>
                <a:gd name="connsiteY1" fmla="*/ 10 h 2148417"/>
                <a:gd name="connsiteX2" fmla="*/ 1195846 w 1195846"/>
                <a:gd name="connsiteY2" fmla="*/ 434574 h 2148417"/>
                <a:gd name="connsiteX3" fmla="*/ 276958 w 1195846"/>
                <a:gd name="connsiteY3" fmla="*/ 2148417 h 2148417"/>
                <a:gd name="connsiteX4" fmla="*/ 0 w 1195846"/>
                <a:gd name="connsiteY4" fmla="*/ 829571 h 2148417"/>
                <a:gd name="connsiteX0" fmla="*/ 0 w 1195846"/>
                <a:gd name="connsiteY0" fmla="*/ 829571 h 829571"/>
                <a:gd name="connsiteX1" fmla="*/ 1191450 w 1195846"/>
                <a:gd name="connsiteY1" fmla="*/ 10 h 829571"/>
                <a:gd name="connsiteX2" fmla="*/ 1195846 w 1195846"/>
                <a:gd name="connsiteY2" fmla="*/ 434574 h 829571"/>
                <a:gd name="connsiteX3" fmla="*/ 650530 w 1195846"/>
                <a:gd name="connsiteY3" fmla="*/ 649974 h 829571"/>
                <a:gd name="connsiteX4" fmla="*/ 0 w 1195846"/>
                <a:gd name="connsiteY4" fmla="*/ 829571 h 829571"/>
                <a:gd name="connsiteX0" fmla="*/ 0 w 1195846"/>
                <a:gd name="connsiteY0" fmla="*/ 829571 h 1301650"/>
                <a:gd name="connsiteX1" fmla="*/ 1191450 w 1195846"/>
                <a:gd name="connsiteY1" fmla="*/ 10 h 1301650"/>
                <a:gd name="connsiteX2" fmla="*/ 1195846 w 1195846"/>
                <a:gd name="connsiteY2" fmla="*/ 434574 h 1301650"/>
                <a:gd name="connsiteX3" fmla="*/ 505252 w 1195846"/>
                <a:gd name="connsiteY3" fmla="*/ 1301650 h 1301650"/>
                <a:gd name="connsiteX4" fmla="*/ 0 w 1195846"/>
                <a:gd name="connsiteY4" fmla="*/ 829571 h 1301650"/>
                <a:gd name="connsiteX0" fmla="*/ 295854 w 690594"/>
                <a:gd name="connsiteY0" fmla="*/ 605428 h 1301650"/>
                <a:gd name="connsiteX1" fmla="*/ 686198 w 690594"/>
                <a:gd name="connsiteY1" fmla="*/ 10 h 1301650"/>
                <a:gd name="connsiteX2" fmla="*/ 690594 w 690594"/>
                <a:gd name="connsiteY2" fmla="*/ 434574 h 1301650"/>
                <a:gd name="connsiteX3" fmla="*/ 0 w 690594"/>
                <a:gd name="connsiteY3" fmla="*/ 1301650 h 1301650"/>
                <a:gd name="connsiteX4" fmla="*/ 295854 w 690594"/>
                <a:gd name="connsiteY4" fmla="*/ 605428 h 1301650"/>
                <a:gd name="connsiteX0" fmla="*/ 179632 w 690594"/>
                <a:gd name="connsiteY0" fmla="*/ 439396 h 1301650"/>
                <a:gd name="connsiteX1" fmla="*/ 686198 w 690594"/>
                <a:gd name="connsiteY1" fmla="*/ 10 h 1301650"/>
                <a:gd name="connsiteX2" fmla="*/ 690594 w 690594"/>
                <a:gd name="connsiteY2" fmla="*/ 434574 h 1301650"/>
                <a:gd name="connsiteX3" fmla="*/ 0 w 690594"/>
                <a:gd name="connsiteY3" fmla="*/ 1301650 h 1301650"/>
                <a:gd name="connsiteX4" fmla="*/ 179632 w 690594"/>
                <a:gd name="connsiteY4" fmla="*/ 439396 h 1301650"/>
                <a:gd name="connsiteX0" fmla="*/ 179632 w 690594"/>
                <a:gd name="connsiteY0" fmla="*/ 4822 h 867076"/>
                <a:gd name="connsiteX1" fmla="*/ 690594 w 690594"/>
                <a:gd name="connsiteY1" fmla="*/ 0 h 867076"/>
                <a:gd name="connsiteX2" fmla="*/ 0 w 690594"/>
                <a:gd name="connsiteY2" fmla="*/ 867076 h 867076"/>
                <a:gd name="connsiteX3" fmla="*/ 179632 w 690594"/>
                <a:gd name="connsiteY3" fmla="*/ 4822 h 867076"/>
                <a:gd name="connsiteX0" fmla="*/ 204537 w 690594"/>
                <a:gd name="connsiteY0" fmla="*/ 67084 h 867076"/>
                <a:gd name="connsiteX1" fmla="*/ 690594 w 690594"/>
                <a:gd name="connsiteY1" fmla="*/ 0 h 867076"/>
                <a:gd name="connsiteX2" fmla="*/ 0 w 690594"/>
                <a:gd name="connsiteY2" fmla="*/ 867076 h 867076"/>
                <a:gd name="connsiteX3" fmla="*/ 204537 w 690594"/>
                <a:gd name="connsiteY3" fmla="*/ 67084 h 867076"/>
                <a:gd name="connsiteX0" fmla="*/ 196236 w 690594"/>
                <a:gd name="connsiteY0" fmla="*/ 0 h 883008"/>
                <a:gd name="connsiteX1" fmla="*/ 690594 w 690594"/>
                <a:gd name="connsiteY1" fmla="*/ 15932 h 883008"/>
                <a:gd name="connsiteX2" fmla="*/ 0 w 690594"/>
                <a:gd name="connsiteY2" fmla="*/ 883008 h 883008"/>
                <a:gd name="connsiteX3" fmla="*/ 196236 w 690594"/>
                <a:gd name="connsiteY3" fmla="*/ 0 h 883008"/>
                <a:gd name="connsiteX0" fmla="*/ 196236 w 703046"/>
                <a:gd name="connsiteY0" fmla="*/ 0 h 883008"/>
                <a:gd name="connsiteX1" fmla="*/ 703046 w 703046"/>
                <a:gd name="connsiteY1" fmla="*/ 3480 h 883008"/>
                <a:gd name="connsiteX2" fmla="*/ 0 w 703046"/>
                <a:gd name="connsiteY2" fmla="*/ 883008 h 883008"/>
                <a:gd name="connsiteX3" fmla="*/ 196236 w 703046"/>
                <a:gd name="connsiteY3" fmla="*/ 0 h 883008"/>
              </a:gdLst>
              <a:ahLst/>
              <a:cxnLst>
                <a:cxn ang="0">
                  <a:pos x="connsiteX0" y="connsiteY0"/>
                </a:cxn>
                <a:cxn ang="0">
                  <a:pos x="connsiteX1" y="connsiteY1"/>
                </a:cxn>
                <a:cxn ang="0">
                  <a:pos x="connsiteX2" y="connsiteY2"/>
                </a:cxn>
                <a:cxn ang="0">
                  <a:pos x="connsiteX3" y="connsiteY3"/>
                </a:cxn>
              </a:cxnLst>
              <a:rect l="l" t="t" r="r" b="b"/>
              <a:pathLst>
                <a:path w="703046" h="883008">
                  <a:moveTo>
                    <a:pt x="196236" y="0"/>
                  </a:moveTo>
                  <a:lnTo>
                    <a:pt x="703046" y="3480"/>
                  </a:lnTo>
                  <a:lnTo>
                    <a:pt x="0" y="883008"/>
                  </a:lnTo>
                  <a:lnTo>
                    <a:pt x="196236" y="0"/>
                  </a:lnTo>
                  <a:close/>
                </a:path>
              </a:pathLst>
            </a:custGeom>
            <a:gradFill flip="none" rotWithShape="1">
              <a:gsLst>
                <a:gs pos="0">
                  <a:srgbClr val="5C6673"/>
                </a:gs>
                <a:gs pos="100000">
                  <a:srgbClr val="7D8793"/>
                </a:gs>
              </a:gsLst>
              <a:lin ang="135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Isosceles Triangle 11"/>
            <p:cNvSpPr/>
            <p:nvPr/>
          </p:nvSpPr>
          <p:spPr>
            <a:xfrm>
              <a:off x="8211654" y="657309"/>
              <a:ext cx="954792" cy="1782554"/>
            </a:xfrm>
            <a:custGeom>
              <a:avLst/>
              <a:gdLst>
                <a:gd name="connsiteX0" fmla="*/ 0 w 470389"/>
                <a:gd name="connsiteY0" fmla="*/ 984739 h 984739"/>
                <a:gd name="connsiteX1" fmla="*/ 235195 w 470389"/>
                <a:gd name="connsiteY1" fmla="*/ 0 h 984739"/>
                <a:gd name="connsiteX2" fmla="*/ 470389 w 470389"/>
                <a:gd name="connsiteY2" fmla="*/ 984739 h 984739"/>
                <a:gd name="connsiteX3" fmla="*/ 0 w 470389"/>
                <a:gd name="connsiteY3" fmla="*/ 984739 h 984739"/>
                <a:gd name="connsiteX0" fmla="*/ 0 w 470389"/>
                <a:gd name="connsiteY0" fmla="*/ 989135 h 989135"/>
                <a:gd name="connsiteX1" fmla="*/ 437418 w 470389"/>
                <a:gd name="connsiteY1" fmla="*/ 0 h 989135"/>
                <a:gd name="connsiteX2" fmla="*/ 470389 w 470389"/>
                <a:gd name="connsiteY2" fmla="*/ 989135 h 989135"/>
                <a:gd name="connsiteX3" fmla="*/ 0 w 470389"/>
                <a:gd name="connsiteY3" fmla="*/ 989135 h 989135"/>
                <a:gd name="connsiteX0" fmla="*/ 0 w 681404"/>
                <a:gd name="connsiteY0" fmla="*/ 593481 h 989135"/>
                <a:gd name="connsiteX1" fmla="*/ 648433 w 681404"/>
                <a:gd name="connsiteY1" fmla="*/ 0 h 989135"/>
                <a:gd name="connsiteX2" fmla="*/ 681404 w 681404"/>
                <a:gd name="connsiteY2" fmla="*/ 989135 h 989135"/>
                <a:gd name="connsiteX3" fmla="*/ 0 w 681404"/>
                <a:gd name="connsiteY3" fmla="*/ 593481 h 989135"/>
                <a:gd name="connsiteX0" fmla="*/ 0 w 1121020"/>
                <a:gd name="connsiteY0" fmla="*/ 593481 h 2373923"/>
                <a:gd name="connsiteX1" fmla="*/ 648433 w 1121020"/>
                <a:gd name="connsiteY1" fmla="*/ 0 h 2373923"/>
                <a:gd name="connsiteX2" fmla="*/ 1121020 w 1121020"/>
                <a:gd name="connsiteY2" fmla="*/ 2373923 h 2373923"/>
                <a:gd name="connsiteX3" fmla="*/ 0 w 1121020"/>
                <a:gd name="connsiteY3" fmla="*/ 593481 h 2373923"/>
                <a:gd name="connsiteX0" fmla="*/ 0 w 1134209"/>
                <a:gd name="connsiteY0" fmla="*/ 593481 h 2395904"/>
                <a:gd name="connsiteX1" fmla="*/ 648433 w 1134209"/>
                <a:gd name="connsiteY1" fmla="*/ 0 h 2395904"/>
                <a:gd name="connsiteX2" fmla="*/ 1134209 w 1134209"/>
                <a:gd name="connsiteY2" fmla="*/ 2395904 h 2395904"/>
                <a:gd name="connsiteX3" fmla="*/ 0 w 1134209"/>
                <a:gd name="connsiteY3" fmla="*/ 593481 h 2395904"/>
                <a:gd name="connsiteX0" fmla="*/ 0 w 1116625"/>
                <a:gd name="connsiteY0" fmla="*/ 426428 h 2395904"/>
                <a:gd name="connsiteX1" fmla="*/ 630849 w 1116625"/>
                <a:gd name="connsiteY1" fmla="*/ 0 h 2395904"/>
                <a:gd name="connsiteX2" fmla="*/ 1116625 w 1116625"/>
                <a:gd name="connsiteY2" fmla="*/ 2395904 h 2395904"/>
                <a:gd name="connsiteX3" fmla="*/ 0 w 1116625"/>
                <a:gd name="connsiteY3" fmla="*/ 426428 h 2395904"/>
                <a:gd name="connsiteX0" fmla="*/ 0 w 1138605"/>
                <a:gd name="connsiteY0" fmla="*/ 602274 h 2395904"/>
                <a:gd name="connsiteX1" fmla="*/ 652829 w 1138605"/>
                <a:gd name="connsiteY1" fmla="*/ 0 h 2395904"/>
                <a:gd name="connsiteX2" fmla="*/ 1138605 w 1138605"/>
                <a:gd name="connsiteY2" fmla="*/ 2395904 h 2395904"/>
                <a:gd name="connsiteX3" fmla="*/ 0 w 1138605"/>
                <a:gd name="connsiteY3" fmla="*/ 602274 h 2395904"/>
                <a:gd name="connsiteX0" fmla="*/ 0 w 1370241"/>
                <a:gd name="connsiteY0" fmla="*/ 299042 h 2395904"/>
                <a:gd name="connsiteX1" fmla="*/ 884465 w 1370241"/>
                <a:gd name="connsiteY1" fmla="*/ 0 h 2395904"/>
                <a:gd name="connsiteX2" fmla="*/ 1370241 w 1370241"/>
                <a:gd name="connsiteY2" fmla="*/ 2395904 h 2395904"/>
                <a:gd name="connsiteX3" fmla="*/ 0 w 1370241"/>
                <a:gd name="connsiteY3" fmla="*/ 299042 h 2395904"/>
                <a:gd name="connsiteX0" fmla="*/ 0 w 884465"/>
                <a:gd name="connsiteY0" fmla="*/ 299042 h 947129"/>
                <a:gd name="connsiteX1" fmla="*/ 884465 w 884465"/>
                <a:gd name="connsiteY1" fmla="*/ 0 h 947129"/>
                <a:gd name="connsiteX2" fmla="*/ 662700 w 884465"/>
                <a:gd name="connsiteY2" fmla="*/ 947129 h 947129"/>
                <a:gd name="connsiteX3" fmla="*/ 0 w 884465"/>
                <a:gd name="connsiteY3" fmla="*/ 299042 h 947129"/>
                <a:gd name="connsiteX0" fmla="*/ 0 w 884465"/>
                <a:gd name="connsiteY0" fmla="*/ 299042 h 897320"/>
                <a:gd name="connsiteX1" fmla="*/ 884465 w 884465"/>
                <a:gd name="connsiteY1" fmla="*/ 0 h 897320"/>
                <a:gd name="connsiteX2" fmla="*/ 874391 w 884465"/>
                <a:gd name="connsiteY2" fmla="*/ 897320 h 897320"/>
                <a:gd name="connsiteX3" fmla="*/ 0 w 884465"/>
                <a:gd name="connsiteY3" fmla="*/ 299042 h 897320"/>
                <a:gd name="connsiteX0" fmla="*/ 0 w 884465"/>
                <a:gd name="connsiteY0" fmla="*/ 299042 h 1664187"/>
                <a:gd name="connsiteX1" fmla="*/ 884465 w 884465"/>
                <a:gd name="connsiteY1" fmla="*/ 0 h 1664187"/>
                <a:gd name="connsiteX2" fmla="*/ 874391 w 884465"/>
                <a:gd name="connsiteY2" fmla="*/ 897320 h 1664187"/>
                <a:gd name="connsiteX3" fmla="*/ 508588 w 884465"/>
                <a:gd name="connsiteY3" fmla="*/ 1658168 h 1664187"/>
                <a:gd name="connsiteX4" fmla="*/ 0 w 884465"/>
                <a:gd name="connsiteY4" fmla="*/ 299042 h 1664187"/>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658168"/>
                <a:gd name="connsiteX1" fmla="*/ 884465 w 884465"/>
                <a:gd name="connsiteY1" fmla="*/ 0 h 1658168"/>
                <a:gd name="connsiteX2" fmla="*/ 874391 w 884465"/>
                <a:gd name="connsiteY2" fmla="*/ 897320 h 1658168"/>
                <a:gd name="connsiteX3" fmla="*/ 508588 w 884465"/>
                <a:gd name="connsiteY3" fmla="*/ 1658168 h 1658168"/>
                <a:gd name="connsiteX4" fmla="*/ 0 w 884465"/>
                <a:gd name="connsiteY4" fmla="*/ 299042 h 1658168"/>
                <a:gd name="connsiteX0" fmla="*/ 0 w 884465"/>
                <a:gd name="connsiteY0" fmla="*/ 299042 h 1529493"/>
                <a:gd name="connsiteX1" fmla="*/ 884465 w 884465"/>
                <a:gd name="connsiteY1" fmla="*/ 0 h 1529493"/>
                <a:gd name="connsiteX2" fmla="*/ 874391 w 884465"/>
                <a:gd name="connsiteY2" fmla="*/ 897320 h 1529493"/>
                <a:gd name="connsiteX3" fmla="*/ 479532 w 884465"/>
                <a:gd name="connsiteY3" fmla="*/ 1529493 h 1529493"/>
                <a:gd name="connsiteX4" fmla="*/ 0 w 884465"/>
                <a:gd name="connsiteY4" fmla="*/ 299042 h 1529493"/>
                <a:gd name="connsiteX0" fmla="*/ 0 w 884465"/>
                <a:gd name="connsiteY0" fmla="*/ 299042 h 1683073"/>
                <a:gd name="connsiteX1" fmla="*/ 884465 w 884465"/>
                <a:gd name="connsiteY1" fmla="*/ 0 h 1683073"/>
                <a:gd name="connsiteX2" fmla="*/ 874391 w 884465"/>
                <a:gd name="connsiteY2" fmla="*/ 897320 h 1683073"/>
                <a:gd name="connsiteX3" fmla="*/ 516890 w 884465"/>
                <a:gd name="connsiteY3" fmla="*/ 1683073 h 1683073"/>
                <a:gd name="connsiteX4" fmla="*/ 0 w 884465"/>
                <a:gd name="connsiteY4" fmla="*/ 299042 h 1683073"/>
                <a:gd name="connsiteX0" fmla="*/ 0 w 901232"/>
                <a:gd name="connsiteY0" fmla="*/ 299042 h 1683073"/>
                <a:gd name="connsiteX1" fmla="*/ 884465 w 901232"/>
                <a:gd name="connsiteY1" fmla="*/ 0 h 1683073"/>
                <a:gd name="connsiteX2" fmla="*/ 900899 w 901232"/>
                <a:gd name="connsiteY2" fmla="*/ 870813 h 1683073"/>
                <a:gd name="connsiteX3" fmla="*/ 516890 w 901232"/>
                <a:gd name="connsiteY3" fmla="*/ 1683073 h 1683073"/>
                <a:gd name="connsiteX4" fmla="*/ 0 w 901232"/>
                <a:gd name="connsiteY4" fmla="*/ 299042 h 1683073"/>
                <a:gd name="connsiteX0" fmla="*/ 0 w 901507"/>
                <a:gd name="connsiteY0" fmla="*/ 299042 h 1683073"/>
                <a:gd name="connsiteX1" fmla="*/ 895825 w 901507"/>
                <a:gd name="connsiteY1" fmla="*/ 0 h 1683073"/>
                <a:gd name="connsiteX2" fmla="*/ 900899 w 901507"/>
                <a:gd name="connsiteY2" fmla="*/ 870813 h 1683073"/>
                <a:gd name="connsiteX3" fmla="*/ 516890 w 901507"/>
                <a:gd name="connsiteY3" fmla="*/ 1683073 h 1683073"/>
                <a:gd name="connsiteX4" fmla="*/ 0 w 901507"/>
                <a:gd name="connsiteY4" fmla="*/ 299042 h 168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507" h="1683073">
                  <a:moveTo>
                    <a:pt x="0" y="299042"/>
                  </a:moveTo>
                  <a:lnTo>
                    <a:pt x="895825" y="0"/>
                  </a:lnTo>
                  <a:cubicBezTo>
                    <a:pt x="892467" y="299107"/>
                    <a:pt x="904257" y="571706"/>
                    <a:pt x="900899" y="870813"/>
                  </a:cubicBezTo>
                  <a:cubicBezTo>
                    <a:pt x="895187" y="876765"/>
                    <a:pt x="696936" y="1282795"/>
                    <a:pt x="516890" y="1683073"/>
                  </a:cubicBezTo>
                  <a:lnTo>
                    <a:pt x="0" y="299042"/>
                  </a:lnTo>
                  <a:close/>
                </a:path>
              </a:pathLst>
            </a:custGeom>
            <a:gradFill flip="none" rotWithShape="1">
              <a:gsLst>
                <a:gs pos="0">
                  <a:srgbClr val="5C6673"/>
                </a:gs>
                <a:gs pos="100000">
                  <a:srgbClr val="7D8793"/>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75000"/>
                  </a:schemeClr>
                </a:solidFill>
              </a:endParaRPr>
            </a:p>
          </p:txBody>
        </p:sp>
        <p:sp>
          <p:nvSpPr>
            <p:cNvPr id="14" name="Isosceles Triangle 9"/>
            <p:cNvSpPr/>
            <p:nvPr/>
          </p:nvSpPr>
          <p:spPr>
            <a:xfrm>
              <a:off x="7543800" y="1"/>
              <a:ext cx="1618702" cy="1195754"/>
            </a:xfrm>
            <a:custGeom>
              <a:avLst/>
              <a:gdLst>
                <a:gd name="connsiteX0" fmla="*/ 0 w 1534258"/>
                <a:gd name="connsiteY0" fmla="*/ 1494692 h 1494692"/>
                <a:gd name="connsiteX1" fmla="*/ 767129 w 1534258"/>
                <a:gd name="connsiteY1" fmla="*/ 0 h 1494692"/>
                <a:gd name="connsiteX2" fmla="*/ 1534258 w 1534258"/>
                <a:gd name="connsiteY2" fmla="*/ 1494692 h 1494692"/>
                <a:gd name="connsiteX3" fmla="*/ 0 w 1534258"/>
                <a:gd name="connsiteY3" fmla="*/ 1494692 h 1494692"/>
                <a:gd name="connsiteX0" fmla="*/ 0 w 1558436"/>
                <a:gd name="connsiteY0" fmla="*/ 1507881 h 1507881"/>
                <a:gd name="connsiteX1" fmla="*/ 1558436 w 1558436"/>
                <a:gd name="connsiteY1" fmla="*/ 0 h 1507881"/>
                <a:gd name="connsiteX2" fmla="*/ 1534258 w 1558436"/>
                <a:gd name="connsiteY2" fmla="*/ 1507881 h 1507881"/>
                <a:gd name="connsiteX3" fmla="*/ 0 w 1558436"/>
                <a:gd name="connsiteY3" fmla="*/ 1507881 h 1507881"/>
                <a:gd name="connsiteX0" fmla="*/ 0 w 2705832"/>
                <a:gd name="connsiteY0" fmla="*/ 751742 h 1507881"/>
                <a:gd name="connsiteX1" fmla="*/ 2705832 w 2705832"/>
                <a:gd name="connsiteY1" fmla="*/ 0 h 1507881"/>
                <a:gd name="connsiteX2" fmla="*/ 2681654 w 2705832"/>
                <a:gd name="connsiteY2" fmla="*/ 1507881 h 1507881"/>
                <a:gd name="connsiteX3" fmla="*/ 0 w 2705832"/>
                <a:gd name="connsiteY3" fmla="*/ 751742 h 1507881"/>
                <a:gd name="connsiteX0" fmla="*/ 0 w 2705832"/>
                <a:gd name="connsiteY0" fmla="*/ 751742 h 1600201"/>
                <a:gd name="connsiteX1" fmla="*/ 2705832 w 2705832"/>
                <a:gd name="connsiteY1" fmla="*/ 0 h 1600201"/>
                <a:gd name="connsiteX2" fmla="*/ 936381 w 2705832"/>
                <a:gd name="connsiteY2" fmla="*/ 1600201 h 1600201"/>
                <a:gd name="connsiteX3" fmla="*/ 0 w 2705832"/>
                <a:gd name="connsiteY3" fmla="*/ 751742 h 1600201"/>
                <a:gd name="connsiteX0" fmla="*/ 0 w 2705832"/>
                <a:gd name="connsiteY0" fmla="*/ 751742 h 1481504"/>
                <a:gd name="connsiteX1" fmla="*/ 2705832 w 2705832"/>
                <a:gd name="connsiteY1" fmla="*/ 0 h 1481504"/>
                <a:gd name="connsiteX2" fmla="*/ 844062 w 2705832"/>
                <a:gd name="connsiteY2" fmla="*/ 1481504 h 1481504"/>
                <a:gd name="connsiteX3" fmla="*/ 0 w 2705832"/>
                <a:gd name="connsiteY3" fmla="*/ 751742 h 1481504"/>
                <a:gd name="connsiteX0" fmla="*/ 0 w 2705832"/>
                <a:gd name="connsiteY0" fmla="*/ 751742 h 1604597"/>
                <a:gd name="connsiteX1" fmla="*/ 2705832 w 2705832"/>
                <a:gd name="connsiteY1" fmla="*/ 0 h 1604597"/>
                <a:gd name="connsiteX2" fmla="*/ 949569 w 2705832"/>
                <a:gd name="connsiteY2" fmla="*/ 1604597 h 1604597"/>
                <a:gd name="connsiteX3" fmla="*/ 0 w 2705832"/>
                <a:gd name="connsiteY3" fmla="*/ 751742 h 1604597"/>
                <a:gd name="connsiteX0" fmla="*/ 0 w 2626701"/>
                <a:gd name="connsiteY0" fmla="*/ 813289 h 1666144"/>
                <a:gd name="connsiteX1" fmla="*/ 2626701 w 2626701"/>
                <a:gd name="connsiteY1" fmla="*/ 0 h 1666144"/>
                <a:gd name="connsiteX2" fmla="*/ 949569 w 2626701"/>
                <a:gd name="connsiteY2" fmla="*/ 1666144 h 1666144"/>
                <a:gd name="connsiteX3" fmla="*/ 0 w 2626701"/>
                <a:gd name="connsiteY3" fmla="*/ 813289 h 1666144"/>
                <a:gd name="connsiteX0" fmla="*/ 0 w 2688247"/>
                <a:gd name="connsiteY0" fmla="*/ 734158 h 1587013"/>
                <a:gd name="connsiteX1" fmla="*/ 2688247 w 2688247"/>
                <a:gd name="connsiteY1" fmla="*/ 0 h 1587013"/>
                <a:gd name="connsiteX2" fmla="*/ 949569 w 2688247"/>
                <a:gd name="connsiteY2" fmla="*/ 1587013 h 1587013"/>
                <a:gd name="connsiteX3" fmla="*/ 0 w 2688247"/>
                <a:gd name="connsiteY3" fmla="*/ 734158 h 1587013"/>
                <a:gd name="connsiteX0" fmla="*/ 0 w 2695217"/>
                <a:gd name="connsiteY0" fmla="*/ 734158 h 812381"/>
                <a:gd name="connsiteX1" fmla="*/ 2688247 w 2695217"/>
                <a:gd name="connsiteY1" fmla="*/ 0 h 812381"/>
                <a:gd name="connsiteX2" fmla="*/ 2695217 w 2695217"/>
                <a:gd name="connsiteY2" fmla="*/ 812381 h 812381"/>
                <a:gd name="connsiteX3" fmla="*/ 0 w 2695217"/>
                <a:gd name="connsiteY3" fmla="*/ 734158 h 812381"/>
                <a:gd name="connsiteX0" fmla="*/ 0 w 813190"/>
                <a:gd name="connsiteY0" fmla="*/ 0 h 814669"/>
                <a:gd name="connsiteX1" fmla="*/ 806220 w 813190"/>
                <a:gd name="connsiteY1" fmla="*/ 2288 h 814669"/>
                <a:gd name="connsiteX2" fmla="*/ 813190 w 813190"/>
                <a:gd name="connsiteY2" fmla="*/ 814669 h 814669"/>
                <a:gd name="connsiteX3" fmla="*/ 0 w 813190"/>
                <a:gd name="connsiteY3" fmla="*/ 0 h 814669"/>
                <a:gd name="connsiteX0" fmla="*/ 1186049 w 1999239"/>
                <a:gd name="connsiteY0" fmla="*/ 0 h 1499280"/>
                <a:gd name="connsiteX1" fmla="*/ 1992269 w 1999239"/>
                <a:gd name="connsiteY1" fmla="*/ 2288 h 1499280"/>
                <a:gd name="connsiteX2" fmla="*/ 1999239 w 1999239"/>
                <a:gd name="connsiteY2" fmla="*/ 814669 h 1499280"/>
                <a:gd name="connsiteX3" fmla="*/ 0 w 1999239"/>
                <a:gd name="connsiteY3" fmla="*/ 1486089 h 1499280"/>
                <a:gd name="connsiteX4" fmla="*/ 1186049 w 1999239"/>
                <a:gd name="connsiteY4" fmla="*/ 0 h 1499280"/>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992269 w 1999239"/>
                <a:gd name="connsiteY1" fmla="*/ 2288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1999239"/>
                <a:gd name="connsiteY0" fmla="*/ 0 h 1486089"/>
                <a:gd name="connsiteX1" fmla="*/ 1817704 w 1999239"/>
                <a:gd name="connsiteY1" fmla="*/ 29564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14281"/>
                <a:gd name="connsiteY0" fmla="*/ 0 h 1486089"/>
                <a:gd name="connsiteX1" fmla="*/ 2014089 w 2014281"/>
                <a:gd name="connsiteY1" fmla="*/ 7743 h 1486089"/>
                <a:gd name="connsiteX2" fmla="*/ 1999239 w 2014281"/>
                <a:gd name="connsiteY2" fmla="*/ 814669 h 1486089"/>
                <a:gd name="connsiteX3" fmla="*/ 0 w 2014281"/>
                <a:gd name="connsiteY3" fmla="*/ 1486089 h 1486089"/>
                <a:gd name="connsiteX4" fmla="*/ 1186049 w 2014281"/>
                <a:gd name="connsiteY4" fmla="*/ 0 h 1486089"/>
                <a:gd name="connsiteX0" fmla="*/ 1186049 w 2014089"/>
                <a:gd name="connsiteY0" fmla="*/ 0 h 1486089"/>
                <a:gd name="connsiteX1" fmla="*/ 2014089 w 2014089"/>
                <a:gd name="connsiteY1" fmla="*/ 7743 h 1486089"/>
                <a:gd name="connsiteX2" fmla="*/ 1999239 w 2014089"/>
                <a:gd name="connsiteY2" fmla="*/ 814669 h 1486089"/>
                <a:gd name="connsiteX3" fmla="*/ 0 w 2014089"/>
                <a:gd name="connsiteY3" fmla="*/ 1486089 h 1486089"/>
                <a:gd name="connsiteX4" fmla="*/ 1186049 w 2014089"/>
                <a:gd name="connsiteY4" fmla="*/ 0 h 1486089"/>
                <a:gd name="connsiteX0" fmla="*/ 1186049 w 1999239"/>
                <a:gd name="connsiteY0" fmla="*/ 0 h 1486089"/>
                <a:gd name="connsiteX1" fmla="*/ 1795883 w 1999239"/>
                <a:gd name="connsiteY1" fmla="*/ 198673 h 1486089"/>
                <a:gd name="connsiteX2" fmla="*/ 1999239 w 1999239"/>
                <a:gd name="connsiteY2" fmla="*/ 814669 h 1486089"/>
                <a:gd name="connsiteX3" fmla="*/ 0 w 1999239"/>
                <a:gd name="connsiteY3" fmla="*/ 1486089 h 1486089"/>
                <a:gd name="connsiteX4" fmla="*/ 1186049 w 1999239"/>
                <a:gd name="connsiteY4" fmla="*/ 0 h 1486089"/>
                <a:gd name="connsiteX0" fmla="*/ 1186049 w 2008634"/>
                <a:gd name="connsiteY0" fmla="*/ 0 h 1486089"/>
                <a:gd name="connsiteX1" fmla="*/ 2008634 w 2008634"/>
                <a:gd name="connsiteY1" fmla="*/ 2288 h 1486089"/>
                <a:gd name="connsiteX2" fmla="*/ 1999239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890136 w 2008634"/>
                <a:gd name="connsiteY2" fmla="*/ 814669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91504 w 2014089"/>
                <a:gd name="connsiteY0" fmla="*/ 0 h 1382441"/>
                <a:gd name="connsiteX1" fmla="*/ 2014089 w 2014089"/>
                <a:gd name="connsiteY1" fmla="*/ 2288 h 1382441"/>
                <a:gd name="connsiteX2" fmla="*/ 1993784 w 2014089"/>
                <a:gd name="connsiteY2" fmla="*/ 831034 h 1382441"/>
                <a:gd name="connsiteX3" fmla="*/ 0 w 2014089"/>
                <a:gd name="connsiteY3" fmla="*/ 1382441 h 1382441"/>
                <a:gd name="connsiteX4" fmla="*/ 1191504 w 2014089"/>
                <a:gd name="connsiteY4" fmla="*/ 0 h 1382441"/>
                <a:gd name="connsiteX0" fmla="*/ 1186049 w 2008634"/>
                <a:gd name="connsiteY0" fmla="*/ 0 h 1486089"/>
                <a:gd name="connsiteX1" fmla="*/ 2008634 w 2008634"/>
                <a:gd name="connsiteY1" fmla="*/ 2288 h 1486089"/>
                <a:gd name="connsiteX2" fmla="*/ 1988329 w 2008634"/>
                <a:gd name="connsiteY2" fmla="*/ 831034 h 1486089"/>
                <a:gd name="connsiteX3" fmla="*/ 0 w 2008634"/>
                <a:gd name="connsiteY3" fmla="*/ 1486089 h 1486089"/>
                <a:gd name="connsiteX4" fmla="*/ 1186049 w 2008634"/>
                <a:gd name="connsiteY4" fmla="*/ 0 h 1486089"/>
                <a:gd name="connsiteX0" fmla="*/ 1166142 w 2008634"/>
                <a:gd name="connsiteY0" fmla="*/ 12672 h 1483831"/>
                <a:gd name="connsiteX1" fmla="*/ 2008634 w 2008634"/>
                <a:gd name="connsiteY1" fmla="*/ 30 h 1483831"/>
                <a:gd name="connsiteX2" fmla="*/ 1988329 w 2008634"/>
                <a:gd name="connsiteY2" fmla="*/ 828776 h 1483831"/>
                <a:gd name="connsiteX3" fmla="*/ 0 w 2008634"/>
                <a:gd name="connsiteY3" fmla="*/ 1483831 h 1483831"/>
                <a:gd name="connsiteX4" fmla="*/ 1166142 w 2008634"/>
                <a:gd name="connsiteY4" fmla="*/ 12672 h 1483831"/>
                <a:gd name="connsiteX0" fmla="*/ 1172052 w 2008634"/>
                <a:gd name="connsiteY0" fmla="*/ 3777 h 1483801"/>
                <a:gd name="connsiteX1" fmla="*/ 2008634 w 2008634"/>
                <a:gd name="connsiteY1" fmla="*/ 0 h 1483801"/>
                <a:gd name="connsiteX2" fmla="*/ 1988329 w 2008634"/>
                <a:gd name="connsiteY2" fmla="*/ 828746 h 1483801"/>
                <a:gd name="connsiteX3" fmla="*/ 0 w 2008634"/>
                <a:gd name="connsiteY3" fmla="*/ 1483801 h 1483801"/>
                <a:gd name="connsiteX4" fmla="*/ 1172052 w 2008634"/>
                <a:gd name="connsiteY4" fmla="*/ 3777 h 148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634" h="1483801">
                  <a:moveTo>
                    <a:pt x="1172052" y="3777"/>
                  </a:moveTo>
                  <a:lnTo>
                    <a:pt x="2008634" y="0"/>
                  </a:lnTo>
                  <a:cubicBezTo>
                    <a:pt x="2005502" y="128960"/>
                    <a:pt x="2007826" y="574318"/>
                    <a:pt x="1988329" y="828746"/>
                  </a:cubicBezTo>
                  <a:cubicBezTo>
                    <a:pt x="1807424" y="879806"/>
                    <a:pt x="355467" y="1367279"/>
                    <a:pt x="0" y="1483801"/>
                  </a:cubicBezTo>
                  <a:lnTo>
                    <a:pt x="1172052" y="3777"/>
                  </a:lnTo>
                  <a:close/>
                </a:path>
              </a:pathLst>
            </a:custGeom>
            <a:gradFill>
              <a:gsLst>
                <a:gs pos="0">
                  <a:srgbClr val="7D8793"/>
                </a:gs>
                <a:gs pos="100000">
                  <a:srgbClr val="5C6673"/>
                </a:gs>
              </a:gsLst>
              <a:lin ang="81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7" name="TextBox 16"/>
          <p:cNvSpPr txBox="1"/>
          <p:nvPr userDrawn="1"/>
        </p:nvSpPr>
        <p:spPr>
          <a:xfrm>
            <a:off x="2295026" y="2084751"/>
            <a:ext cx="4553953" cy="584775"/>
          </a:xfrm>
          <a:prstGeom prst="rect">
            <a:avLst/>
          </a:prstGeom>
          <a:noFill/>
        </p:spPr>
        <p:txBody>
          <a:bodyPr wrap="square" rtlCol="0">
            <a:spAutoFit/>
          </a:bodyPr>
          <a:lstStyle/>
          <a:p>
            <a:pPr algn="ctr"/>
            <a:r>
              <a:rPr lang="en-GB" sz="3200" cap="all" baseline="0">
                <a:solidFill>
                  <a:srgbClr val="FFFFFF"/>
                </a:solidFill>
                <a:latin typeface="+mj-lt"/>
                <a:cs typeface="Arial" pitchFamily="34" charset="0"/>
              </a:rPr>
              <a:t>Thank You!</a:t>
            </a:r>
          </a:p>
        </p:txBody>
      </p:sp>
      <p:sp>
        <p:nvSpPr>
          <p:cNvPr id="18"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2EE73297-BA9D-46FC-B6D7-A348182287D9}" type="datetime3">
              <a:rPr lang="en-US" smtClean="0"/>
              <a:t>17 June 2021</a:t>
            </a:fld>
            <a:endParaRPr lang="en-GB"/>
          </a:p>
        </p:txBody>
      </p:sp>
      <p:sp>
        <p:nvSpPr>
          <p:cNvPr id="19"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20" name="Picture 19"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84157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ank You B">
    <p:bg>
      <p:bgPr>
        <a:solidFill>
          <a:srgbClr val="F04E23"/>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197662" y="1974"/>
            <a:ext cx="2946338" cy="2436590"/>
            <a:chOff x="6216164" y="12"/>
            <a:chExt cx="2946338" cy="2436590"/>
          </a:xfrm>
        </p:grpSpPr>
        <p:sp>
          <p:nvSpPr>
            <p:cNvPr id="12" name="Isosceles Triangle 11"/>
            <p:cNvSpPr/>
            <p:nvPr userDrawn="1"/>
          </p:nvSpPr>
          <p:spPr>
            <a:xfrm>
              <a:off x="6216164" y="12"/>
              <a:ext cx="1742414" cy="928845"/>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77" h="859312">
                  <a:moveTo>
                    <a:pt x="994458" y="3982"/>
                  </a:moveTo>
                  <a:lnTo>
                    <a:pt x="1611977" y="0"/>
                  </a:lnTo>
                  <a:lnTo>
                    <a:pt x="1429109" y="859312"/>
                  </a:lnTo>
                  <a:lnTo>
                    <a:pt x="0" y="540907"/>
                  </a:lnTo>
                  <a:lnTo>
                    <a:pt x="994458" y="3982"/>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11"/>
            <p:cNvSpPr/>
            <p:nvPr userDrawn="1"/>
          </p:nvSpPr>
          <p:spPr>
            <a:xfrm>
              <a:off x="7759112" y="1881"/>
              <a:ext cx="744486" cy="936462"/>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1108335 w 1611977"/>
                <a:gd name="connsiteY0" fmla="*/ 138195 h 859312"/>
                <a:gd name="connsiteX1" fmla="*/ 1611977 w 1611977"/>
                <a:gd name="connsiteY1" fmla="*/ 0 h 859312"/>
                <a:gd name="connsiteX2" fmla="*/ 1429109 w 1611977"/>
                <a:gd name="connsiteY2" fmla="*/ 859312 h 859312"/>
                <a:gd name="connsiteX3" fmla="*/ 0 w 1611977"/>
                <a:gd name="connsiteY3" fmla="*/ 540907 h 859312"/>
                <a:gd name="connsiteX4" fmla="*/ 1108335 w 1611977"/>
                <a:gd name="connsiteY4" fmla="*/ 138195 h 859312"/>
                <a:gd name="connsiteX0" fmla="*/ 1112403 w 1611977"/>
                <a:gd name="connsiteY0" fmla="*/ 0 h 859397"/>
                <a:gd name="connsiteX1" fmla="*/ 1611977 w 1611977"/>
                <a:gd name="connsiteY1" fmla="*/ 85 h 859397"/>
                <a:gd name="connsiteX2" fmla="*/ 1429109 w 1611977"/>
                <a:gd name="connsiteY2" fmla="*/ 859397 h 859397"/>
                <a:gd name="connsiteX3" fmla="*/ 0 w 1611977"/>
                <a:gd name="connsiteY3" fmla="*/ 540992 h 859397"/>
                <a:gd name="connsiteX4" fmla="*/ 1112403 w 1611977"/>
                <a:gd name="connsiteY4" fmla="*/ 0 h 859397"/>
                <a:gd name="connsiteX0" fmla="*/ 185114 w 684688"/>
                <a:gd name="connsiteY0" fmla="*/ 0 h 859397"/>
                <a:gd name="connsiteX1" fmla="*/ 684688 w 684688"/>
                <a:gd name="connsiteY1" fmla="*/ 85 h 859397"/>
                <a:gd name="connsiteX2" fmla="*/ 501820 w 684688"/>
                <a:gd name="connsiteY2" fmla="*/ 859397 h 859397"/>
                <a:gd name="connsiteX3" fmla="*/ 0 w 684688"/>
                <a:gd name="connsiteY3" fmla="*/ 850089 h 859397"/>
                <a:gd name="connsiteX4" fmla="*/ 185114 w 684688"/>
                <a:gd name="connsiteY4" fmla="*/ 0 h 859397"/>
                <a:gd name="connsiteX0" fmla="*/ 185114 w 684688"/>
                <a:gd name="connsiteY0" fmla="*/ 0 h 850089"/>
                <a:gd name="connsiteX1" fmla="*/ 684688 w 684688"/>
                <a:gd name="connsiteY1" fmla="*/ 85 h 850089"/>
                <a:gd name="connsiteX2" fmla="*/ 0 w 684688"/>
                <a:gd name="connsiteY2" fmla="*/ 850089 h 850089"/>
                <a:gd name="connsiteX3" fmla="*/ 185114 w 684688"/>
                <a:gd name="connsiteY3" fmla="*/ 0 h 850089"/>
                <a:gd name="connsiteX0" fmla="*/ 172912 w 684688"/>
                <a:gd name="connsiteY0" fmla="*/ 0 h 850089"/>
                <a:gd name="connsiteX1" fmla="*/ 684688 w 684688"/>
                <a:gd name="connsiteY1" fmla="*/ 85 h 850089"/>
                <a:gd name="connsiteX2" fmla="*/ 0 w 684688"/>
                <a:gd name="connsiteY2" fmla="*/ 850089 h 850089"/>
                <a:gd name="connsiteX3" fmla="*/ 172912 w 684688"/>
                <a:gd name="connsiteY3" fmla="*/ 0 h 850089"/>
                <a:gd name="connsiteX0" fmla="*/ 136308 w 648084"/>
                <a:gd name="connsiteY0" fmla="*/ 0 h 870425"/>
                <a:gd name="connsiteX1" fmla="*/ 648084 w 648084"/>
                <a:gd name="connsiteY1" fmla="*/ 85 h 870425"/>
                <a:gd name="connsiteX2" fmla="*/ 0 w 648084"/>
                <a:gd name="connsiteY2" fmla="*/ 870425 h 870425"/>
                <a:gd name="connsiteX3" fmla="*/ 136308 w 648084"/>
                <a:gd name="connsiteY3" fmla="*/ 0 h 870425"/>
                <a:gd name="connsiteX0" fmla="*/ 176978 w 688754"/>
                <a:gd name="connsiteY0" fmla="*/ 0 h 866358"/>
                <a:gd name="connsiteX1" fmla="*/ 688754 w 688754"/>
                <a:gd name="connsiteY1" fmla="*/ 85 h 866358"/>
                <a:gd name="connsiteX2" fmla="*/ 0 w 688754"/>
                <a:gd name="connsiteY2" fmla="*/ 866358 h 866358"/>
                <a:gd name="connsiteX3" fmla="*/ 176978 w 688754"/>
                <a:gd name="connsiteY3" fmla="*/ 0 h 866358"/>
              </a:gdLst>
              <a:ahLst/>
              <a:cxnLst>
                <a:cxn ang="0">
                  <a:pos x="connsiteX0" y="connsiteY0"/>
                </a:cxn>
                <a:cxn ang="0">
                  <a:pos x="connsiteX1" y="connsiteY1"/>
                </a:cxn>
                <a:cxn ang="0">
                  <a:pos x="connsiteX2" y="connsiteY2"/>
                </a:cxn>
                <a:cxn ang="0">
                  <a:pos x="connsiteX3" y="connsiteY3"/>
                </a:cxn>
              </a:cxnLst>
              <a:rect l="l" t="t" r="r" b="b"/>
              <a:pathLst>
                <a:path w="688754" h="866358">
                  <a:moveTo>
                    <a:pt x="176978" y="0"/>
                  </a:moveTo>
                  <a:lnTo>
                    <a:pt x="688754" y="85"/>
                  </a:lnTo>
                  <a:lnTo>
                    <a:pt x="0" y="866358"/>
                  </a:lnTo>
                  <a:lnTo>
                    <a:pt x="176978" y="0"/>
                  </a:lnTo>
                  <a:close/>
                </a:path>
              </a:pathLst>
            </a:custGeom>
            <a:gradFill flip="none" rotWithShape="1">
              <a:gsLst>
                <a:gs pos="0">
                  <a:srgbClr val="EF4A1D"/>
                </a:gs>
                <a:gs pos="100000">
                  <a:srgbClr val="C1330D"/>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11"/>
            <p:cNvSpPr/>
            <p:nvPr userDrawn="1"/>
          </p:nvSpPr>
          <p:spPr>
            <a:xfrm>
              <a:off x="8212744" y="647381"/>
              <a:ext cx="944354" cy="178922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 name="connsiteX0" fmla="*/ 880581 w 1652648"/>
                <a:gd name="connsiteY0" fmla="*/ 223603 h 1325850"/>
                <a:gd name="connsiteX1" fmla="*/ 1652648 w 1652648"/>
                <a:gd name="connsiteY1" fmla="*/ 0 h 1325850"/>
                <a:gd name="connsiteX2" fmla="*/ 1481981 w 1652648"/>
                <a:gd name="connsiteY2" fmla="*/ 830843 h 1325850"/>
                <a:gd name="connsiteX3" fmla="*/ 0 w 1652648"/>
                <a:gd name="connsiteY3" fmla="*/ 1325850 h 1325850"/>
                <a:gd name="connsiteX4" fmla="*/ 880581 w 1652648"/>
                <a:gd name="connsiteY4" fmla="*/ 223603 h 1325850"/>
                <a:gd name="connsiteX0" fmla="*/ 880581 w 1502167"/>
                <a:gd name="connsiteY0" fmla="*/ 284609 h 1386856"/>
                <a:gd name="connsiteX1" fmla="*/ 1502167 w 1502167"/>
                <a:gd name="connsiteY1" fmla="*/ 0 h 1386856"/>
                <a:gd name="connsiteX2" fmla="*/ 1481981 w 1502167"/>
                <a:gd name="connsiteY2" fmla="*/ 891849 h 1386856"/>
                <a:gd name="connsiteX3" fmla="*/ 0 w 1502167"/>
                <a:gd name="connsiteY3" fmla="*/ 1386856 h 1386856"/>
                <a:gd name="connsiteX4" fmla="*/ 880581 w 1502167"/>
                <a:gd name="connsiteY4" fmla="*/ 284609 h 1386856"/>
                <a:gd name="connsiteX0" fmla="*/ 632491 w 1502167"/>
                <a:gd name="connsiteY0" fmla="*/ 300877 h 1386856"/>
                <a:gd name="connsiteX1" fmla="*/ 1502167 w 1502167"/>
                <a:gd name="connsiteY1" fmla="*/ 0 h 1386856"/>
                <a:gd name="connsiteX2" fmla="*/ 1481981 w 1502167"/>
                <a:gd name="connsiteY2" fmla="*/ 891849 h 1386856"/>
                <a:gd name="connsiteX3" fmla="*/ 0 w 1502167"/>
                <a:gd name="connsiteY3" fmla="*/ 1386856 h 1386856"/>
                <a:gd name="connsiteX4" fmla="*/ 632491 w 1502167"/>
                <a:gd name="connsiteY4" fmla="*/ 300877 h 1386856"/>
                <a:gd name="connsiteX0" fmla="*/ 0 w 869676"/>
                <a:gd name="connsiteY0" fmla="*/ 300877 h 1655282"/>
                <a:gd name="connsiteX1" fmla="*/ 869676 w 869676"/>
                <a:gd name="connsiteY1" fmla="*/ 0 h 1655282"/>
                <a:gd name="connsiteX2" fmla="*/ 849490 w 869676"/>
                <a:gd name="connsiteY2" fmla="*/ 891849 h 1655282"/>
                <a:gd name="connsiteX3" fmla="*/ 506286 w 869676"/>
                <a:gd name="connsiteY3" fmla="*/ 1655282 h 1655282"/>
                <a:gd name="connsiteX4" fmla="*/ 0 w 869676"/>
                <a:gd name="connsiteY4" fmla="*/ 300877 h 1655282"/>
                <a:gd name="connsiteX0" fmla="*/ 0 w 873660"/>
                <a:gd name="connsiteY0" fmla="*/ 300877 h 1655282"/>
                <a:gd name="connsiteX1" fmla="*/ 869676 w 873660"/>
                <a:gd name="connsiteY1" fmla="*/ 0 h 1655282"/>
                <a:gd name="connsiteX2" fmla="*/ 873660 w 873660"/>
                <a:gd name="connsiteY2" fmla="*/ 867679 h 1655282"/>
                <a:gd name="connsiteX3" fmla="*/ 506286 w 873660"/>
                <a:gd name="connsiteY3" fmla="*/ 1655282 h 1655282"/>
                <a:gd name="connsiteX4" fmla="*/ 0 w 873660"/>
                <a:gd name="connsiteY4" fmla="*/ 300877 h 16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0" h="1655282">
                  <a:moveTo>
                    <a:pt x="0" y="300877"/>
                  </a:moveTo>
                  <a:lnTo>
                    <a:pt x="869676" y="0"/>
                  </a:lnTo>
                  <a:lnTo>
                    <a:pt x="873660" y="867679"/>
                  </a:lnTo>
                  <a:lnTo>
                    <a:pt x="506286" y="1655282"/>
                  </a:lnTo>
                  <a:lnTo>
                    <a:pt x="0" y="300877"/>
                  </a:lnTo>
                  <a:close/>
                </a:path>
              </a:pathLst>
            </a:custGeom>
            <a:gradFill flip="none" rotWithShape="1">
              <a:gsLst>
                <a:gs pos="0">
                  <a:srgbClr val="EF4A1D"/>
                </a:gs>
                <a:gs pos="100000">
                  <a:srgbClr val="C1330D"/>
                </a:gs>
              </a:gsLst>
              <a:path path="circle">
                <a:fillToRect l="100000" b="100000"/>
              </a:path>
              <a:tileRect t="-100000" r="-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Isosceles Triangle 11"/>
            <p:cNvSpPr/>
            <p:nvPr userDrawn="1"/>
          </p:nvSpPr>
          <p:spPr>
            <a:xfrm>
              <a:off x="7543180" y="1973"/>
              <a:ext cx="1619322" cy="1195741"/>
            </a:xfrm>
            <a:custGeom>
              <a:avLst/>
              <a:gdLst>
                <a:gd name="connsiteX0" fmla="*/ 0 w 1147397"/>
                <a:gd name="connsiteY0" fmla="*/ 1745273 h 1745273"/>
                <a:gd name="connsiteX1" fmla="*/ 573699 w 1147397"/>
                <a:gd name="connsiteY1" fmla="*/ 0 h 1745273"/>
                <a:gd name="connsiteX2" fmla="*/ 1147397 w 1147397"/>
                <a:gd name="connsiteY2" fmla="*/ 1745273 h 1745273"/>
                <a:gd name="connsiteX3" fmla="*/ 0 w 1147397"/>
                <a:gd name="connsiteY3" fmla="*/ 1745273 h 1745273"/>
                <a:gd name="connsiteX0" fmla="*/ 0 w 1147397"/>
                <a:gd name="connsiteY0" fmla="*/ 1736481 h 1736481"/>
                <a:gd name="connsiteX1" fmla="*/ 960560 w 1147397"/>
                <a:gd name="connsiteY1" fmla="*/ 0 h 1736481"/>
                <a:gd name="connsiteX2" fmla="*/ 1147397 w 1147397"/>
                <a:gd name="connsiteY2" fmla="*/ 1736481 h 1736481"/>
                <a:gd name="connsiteX3" fmla="*/ 0 w 1147397"/>
                <a:gd name="connsiteY3" fmla="*/ 1736481 h 1736481"/>
                <a:gd name="connsiteX0" fmla="*/ 0 w 1162783"/>
                <a:gd name="connsiteY0" fmla="*/ 1437542 h 1437542"/>
                <a:gd name="connsiteX1" fmla="*/ 1162783 w 1162783"/>
                <a:gd name="connsiteY1" fmla="*/ 0 h 1437542"/>
                <a:gd name="connsiteX2" fmla="*/ 1147397 w 1162783"/>
                <a:gd name="connsiteY2" fmla="*/ 1437542 h 1437542"/>
                <a:gd name="connsiteX3" fmla="*/ 0 w 1162783"/>
                <a:gd name="connsiteY3" fmla="*/ 1437542 h 1437542"/>
                <a:gd name="connsiteX0" fmla="*/ 0 w 1312253"/>
                <a:gd name="connsiteY0" fmla="*/ 1692519 h 1692519"/>
                <a:gd name="connsiteX1" fmla="*/ 1312253 w 1312253"/>
                <a:gd name="connsiteY1" fmla="*/ 0 h 1692519"/>
                <a:gd name="connsiteX2" fmla="*/ 1296867 w 1312253"/>
                <a:gd name="connsiteY2" fmla="*/ 1437542 h 1692519"/>
                <a:gd name="connsiteX3" fmla="*/ 0 w 1312253"/>
                <a:gd name="connsiteY3" fmla="*/ 1692519 h 1692519"/>
                <a:gd name="connsiteX0" fmla="*/ 0 w 1296867"/>
                <a:gd name="connsiteY0" fmla="*/ 2009042 h 2009042"/>
                <a:gd name="connsiteX1" fmla="*/ 833072 w 1296867"/>
                <a:gd name="connsiteY1" fmla="*/ 0 h 2009042"/>
                <a:gd name="connsiteX2" fmla="*/ 1296867 w 1296867"/>
                <a:gd name="connsiteY2" fmla="*/ 1754065 h 2009042"/>
                <a:gd name="connsiteX3" fmla="*/ 0 w 1296867"/>
                <a:gd name="connsiteY3" fmla="*/ 2009042 h 2009042"/>
                <a:gd name="connsiteX0" fmla="*/ 0 w 1048777"/>
                <a:gd name="connsiteY0" fmla="*/ 3982 h 1754065"/>
                <a:gd name="connsiteX1" fmla="*/ 584982 w 1048777"/>
                <a:gd name="connsiteY1" fmla="*/ 0 h 1754065"/>
                <a:gd name="connsiteX2" fmla="*/ 1048777 w 1048777"/>
                <a:gd name="connsiteY2" fmla="*/ 1754065 h 1754065"/>
                <a:gd name="connsiteX3" fmla="*/ 0 w 1048777"/>
                <a:gd name="connsiteY3" fmla="*/ 3982 h 1754065"/>
                <a:gd name="connsiteX0" fmla="*/ 0 w 584982"/>
                <a:gd name="connsiteY0" fmla="*/ 3982 h 851178"/>
                <a:gd name="connsiteX1" fmla="*/ 584982 w 584982"/>
                <a:gd name="connsiteY1" fmla="*/ 0 h 851178"/>
                <a:gd name="connsiteX2" fmla="*/ 406182 w 584982"/>
                <a:gd name="connsiteY2" fmla="*/ 851178 h 851178"/>
                <a:gd name="connsiteX3" fmla="*/ 0 w 584982"/>
                <a:gd name="connsiteY3"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18861 w 1603843"/>
                <a:gd name="connsiteY0" fmla="*/ 3982 h 851178"/>
                <a:gd name="connsiteX1" fmla="*/ 1603843 w 1603843"/>
                <a:gd name="connsiteY1" fmla="*/ 0 h 851178"/>
                <a:gd name="connsiteX2" fmla="*/ 1425043 w 1603843"/>
                <a:gd name="connsiteY2" fmla="*/ 851178 h 851178"/>
                <a:gd name="connsiteX3" fmla="*/ 0 w 1603843"/>
                <a:gd name="connsiteY3" fmla="*/ 536840 h 851178"/>
                <a:gd name="connsiteX4" fmla="*/ 1018861 w 1603843"/>
                <a:gd name="connsiteY4" fmla="*/ 3982 h 851178"/>
                <a:gd name="connsiteX0" fmla="*/ 1022928 w 1607910"/>
                <a:gd name="connsiteY0" fmla="*/ 3982 h 851178"/>
                <a:gd name="connsiteX1" fmla="*/ 1607910 w 1607910"/>
                <a:gd name="connsiteY1" fmla="*/ 0 h 851178"/>
                <a:gd name="connsiteX2" fmla="*/ 1429110 w 1607910"/>
                <a:gd name="connsiteY2" fmla="*/ 851178 h 851178"/>
                <a:gd name="connsiteX3" fmla="*/ 0 w 1607910"/>
                <a:gd name="connsiteY3" fmla="*/ 540907 h 851178"/>
                <a:gd name="connsiteX4" fmla="*/ 1022928 w 1607910"/>
                <a:gd name="connsiteY4" fmla="*/ 3982 h 851178"/>
                <a:gd name="connsiteX0" fmla="*/ 1022928 w 1607910"/>
                <a:gd name="connsiteY0" fmla="*/ 3982 h 769837"/>
                <a:gd name="connsiteX1" fmla="*/ 1607910 w 1607910"/>
                <a:gd name="connsiteY1" fmla="*/ 0 h 769837"/>
                <a:gd name="connsiteX2" fmla="*/ 1388439 w 1607910"/>
                <a:gd name="connsiteY2" fmla="*/ 769837 h 769837"/>
                <a:gd name="connsiteX3" fmla="*/ 0 w 1607910"/>
                <a:gd name="connsiteY3" fmla="*/ 540907 h 769837"/>
                <a:gd name="connsiteX4" fmla="*/ 1022928 w 1607910"/>
                <a:gd name="connsiteY4" fmla="*/ 3982 h 769837"/>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22928 w 1607910"/>
                <a:gd name="connsiteY0" fmla="*/ 3982 h 863379"/>
                <a:gd name="connsiteX1" fmla="*/ 1607910 w 1607910"/>
                <a:gd name="connsiteY1" fmla="*/ 0 h 863379"/>
                <a:gd name="connsiteX2" fmla="*/ 1433177 w 1607910"/>
                <a:gd name="connsiteY2" fmla="*/ 863379 h 863379"/>
                <a:gd name="connsiteX3" fmla="*/ 0 w 1607910"/>
                <a:gd name="connsiteY3" fmla="*/ 540907 h 863379"/>
                <a:gd name="connsiteX4" fmla="*/ 1022928 w 1607910"/>
                <a:gd name="connsiteY4" fmla="*/ 3982 h 863379"/>
                <a:gd name="connsiteX0" fmla="*/ 1014793 w 1599775"/>
                <a:gd name="connsiteY0" fmla="*/ 3982 h 863379"/>
                <a:gd name="connsiteX1" fmla="*/ 1599775 w 1599775"/>
                <a:gd name="connsiteY1" fmla="*/ 0 h 863379"/>
                <a:gd name="connsiteX2" fmla="*/ 1425042 w 1599775"/>
                <a:gd name="connsiteY2" fmla="*/ 863379 h 863379"/>
                <a:gd name="connsiteX3" fmla="*/ 0 w 1599775"/>
                <a:gd name="connsiteY3" fmla="*/ 459566 h 863379"/>
                <a:gd name="connsiteX4" fmla="*/ 1014793 w 1599775"/>
                <a:gd name="connsiteY4" fmla="*/ 3982 h 863379"/>
                <a:gd name="connsiteX0" fmla="*/ 1022927 w 1607909"/>
                <a:gd name="connsiteY0" fmla="*/ 3982 h 863379"/>
                <a:gd name="connsiteX1" fmla="*/ 1607909 w 1607909"/>
                <a:gd name="connsiteY1" fmla="*/ 0 h 863379"/>
                <a:gd name="connsiteX2" fmla="*/ 1433176 w 1607909"/>
                <a:gd name="connsiteY2" fmla="*/ 863379 h 863379"/>
                <a:gd name="connsiteX3" fmla="*/ 0 w 1607909"/>
                <a:gd name="connsiteY3" fmla="*/ 544974 h 863379"/>
                <a:gd name="connsiteX4" fmla="*/ 1022927 w 1607909"/>
                <a:gd name="connsiteY4" fmla="*/ 3982 h 863379"/>
                <a:gd name="connsiteX0" fmla="*/ 1031062 w 1607909"/>
                <a:gd name="connsiteY0" fmla="*/ 138195 h 863379"/>
                <a:gd name="connsiteX1" fmla="*/ 1607909 w 1607909"/>
                <a:gd name="connsiteY1" fmla="*/ 0 h 863379"/>
                <a:gd name="connsiteX2" fmla="*/ 1433176 w 1607909"/>
                <a:gd name="connsiteY2" fmla="*/ 863379 h 863379"/>
                <a:gd name="connsiteX3" fmla="*/ 0 w 1607909"/>
                <a:gd name="connsiteY3" fmla="*/ 544974 h 863379"/>
                <a:gd name="connsiteX4" fmla="*/ 1031062 w 1607909"/>
                <a:gd name="connsiteY4" fmla="*/ 138195 h 863379"/>
                <a:gd name="connsiteX0" fmla="*/ 998525 w 1607909"/>
                <a:gd name="connsiteY0" fmla="*/ 8049 h 863379"/>
                <a:gd name="connsiteX1" fmla="*/ 1607909 w 1607909"/>
                <a:gd name="connsiteY1" fmla="*/ 0 h 863379"/>
                <a:gd name="connsiteX2" fmla="*/ 1433176 w 1607909"/>
                <a:gd name="connsiteY2" fmla="*/ 863379 h 863379"/>
                <a:gd name="connsiteX3" fmla="*/ 0 w 1607909"/>
                <a:gd name="connsiteY3" fmla="*/ 544974 h 863379"/>
                <a:gd name="connsiteX4" fmla="*/ 998525 w 1607909"/>
                <a:gd name="connsiteY4" fmla="*/ 8049 h 863379"/>
                <a:gd name="connsiteX0" fmla="*/ 945653 w 1555037"/>
                <a:gd name="connsiteY0" fmla="*/ 8049 h 863379"/>
                <a:gd name="connsiteX1" fmla="*/ 1555037 w 1555037"/>
                <a:gd name="connsiteY1" fmla="*/ 0 h 863379"/>
                <a:gd name="connsiteX2" fmla="*/ 1380304 w 1555037"/>
                <a:gd name="connsiteY2" fmla="*/ 863379 h 863379"/>
                <a:gd name="connsiteX3" fmla="*/ 0 w 1555037"/>
                <a:gd name="connsiteY3" fmla="*/ 630382 h 863379"/>
                <a:gd name="connsiteX4" fmla="*/ 945653 w 1555037"/>
                <a:gd name="connsiteY4" fmla="*/ 8049 h 863379"/>
                <a:gd name="connsiteX0" fmla="*/ 994458 w 1603842"/>
                <a:gd name="connsiteY0" fmla="*/ 8049 h 863379"/>
                <a:gd name="connsiteX1" fmla="*/ 1603842 w 1603842"/>
                <a:gd name="connsiteY1" fmla="*/ 0 h 863379"/>
                <a:gd name="connsiteX2" fmla="*/ 1429109 w 1603842"/>
                <a:gd name="connsiteY2" fmla="*/ 863379 h 863379"/>
                <a:gd name="connsiteX3" fmla="*/ 0 w 1603842"/>
                <a:gd name="connsiteY3" fmla="*/ 544974 h 863379"/>
                <a:gd name="connsiteX4" fmla="*/ 994458 w 1603842"/>
                <a:gd name="connsiteY4" fmla="*/ 8049 h 863379"/>
                <a:gd name="connsiteX0" fmla="*/ 994458 w 1494032"/>
                <a:gd name="connsiteY0" fmla="*/ 0 h 855330"/>
                <a:gd name="connsiteX1" fmla="*/ 1494032 w 1494032"/>
                <a:gd name="connsiteY1" fmla="*/ 130231 h 855330"/>
                <a:gd name="connsiteX2" fmla="*/ 1429109 w 1494032"/>
                <a:gd name="connsiteY2" fmla="*/ 855330 h 855330"/>
                <a:gd name="connsiteX3" fmla="*/ 0 w 1494032"/>
                <a:gd name="connsiteY3" fmla="*/ 536925 h 855330"/>
                <a:gd name="connsiteX4" fmla="*/ 994458 w 1494032"/>
                <a:gd name="connsiteY4" fmla="*/ 0 h 855330"/>
                <a:gd name="connsiteX0" fmla="*/ 994458 w 1611977"/>
                <a:gd name="connsiteY0" fmla="*/ 3982 h 859312"/>
                <a:gd name="connsiteX1" fmla="*/ 1611977 w 1611977"/>
                <a:gd name="connsiteY1" fmla="*/ 0 h 859312"/>
                <a:gd name="connsiteX2" fmla="*/ 1429109 w 1611977"/>
                <a:gd name="connsiteY2" fmla="*/ 859312 h 859312"/>
                <a:gd name="connsiteX3" fmla="*/ 0 w 1611977"/>
                <a:gd name="connsiteY3" fmla="*/ 540907 h 859312"/>
                <a:gd name="connsiteX4" fmla="*/ 994458 w 1611977"/>
                <a:gd name="connsiteY4" fmla="*/ 3982 h 859312"/>
                <a:gd name="connsiteX0" fmla="*/ 994458 w 1611977"/>
                <a:gd name="connsiteY0" fmla="*/ 3982 h 611222"/>
                <a:gd name="connsiteX1" fmla="*/ 1611977 w 1611977"/>
                <a:gd name="connsiteY1" fmla="*/ 0 h 611222"/>
                <a:gd name="connsiteX2" fmla="*/ 1595858 w 1611977"/>
                <a:gd name="connsiteY2" fmla="*/ 611222 h 611222"/>
                <a:gd name="connsiteX3" fmla="*/ 0 w 1611977"/>
                <a:gd name="connsiteY3" fmla="*/ 540907 h 611222"/>
                <a:gd name="connsiteX4" fmla="*/ 994458 w 1611977"/>
                <a:gd name="connsiteY4" fmla="*/ 3982 h 611222"/>
                <a:gd name="connsiteX0" fmla="*/ 880581 w 1498100"/>
                <a:gd name="connsiteY0" fmla="*/ 3982 h 1106229"/>
                <a:gd name="connsiteX1" fmla="*/ 1498100 w 1498100"/>
                <a:gd name="connsiteY1" fmla="*/ 0 h 1106229"/>
                <a:gd name="connsiteX2" fmla="*/ 1481981 w 1498100"/>
                <a:gd name="connsiteY2" fmla="*/ 611222 h 1106229"/>
                <a:gd name="connsiteX3" fmla="*/ 0 w 1498100"/>
                <a:gd name="connsiteY3" fmla="*/ 1106229 h 1106229"/>
                <a:gd name="connsiteX4" fmla="*/ 880581 w 1498100"/>
                <a:gd name="connsiteY4" fmla="*/ 3982 h 11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100" h="1106229">
                  <a:moveTo>
                    <a:pt x="880581" y="3982"/>
                  </a:moveTo>
                  <a:lnTo>
                    <a:pt x="1498100" y="0"/>
                  </a:lnTo>
                  <a:lnTo>
                    <a:pt x="1481981" y="611222"/>
                  </a:lnTo>
                  <a:lnTo>
                    <a:pt x="0" y="1106229"/>
                  </a:lnTo>
                  <a:lnTo>
                    <a:pt x="880581" y="3982"/>
                  </a:lnTo>
                  <a:close/>
                </a:path>
              </a:pathLst>
            </a:custGeom>
            <a:gradFill flip="none" rotWithShape="1">
              <a:gsLst>
                <a:gs pos="0">
                  <a:srgbClr val="EF4A1D"/>
                </a:gs>
                <a:gs pos="100000">
                  <a:srgbClr val="C1330D"/>
                </a:gs>
              </a:gsLst>
              <a:lin ang="81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6" name="TextBox 15"/>
          <p:cNvSpPr txBox="1"/>
          <p:nvPr userDrawn="1"/>
        </p:nvSpPr>
        <p:spPr>
          <a:xfrm>
            <a:off x="2295026" y="2084751"/>
            <a:ext cx="4553953" cy="584775"/>
          </a:xfrm>
          <a:prstGeom prst="rect">
            <a:avLst/>
          </a:prstGeom>
          <a:noFill/>
        </p:spPr>
        <p:txBody>
          <a:bodyPr wrap="square" rtlCol="0">
            <a:spAutoFit/>
          </a:bodyPr>
          <a:lstStyle/>
          <a:p>
            <a:pPr algn="ctr"/>
            <a:r>
              <a:rPr lang="en-GB" sz="3200" cap="all" baseline="0">
                <a:solidFill>
                  <a:srgbClr val="FFFFFF"/>
                </a:solidFill>
                <a:latin typeface="+mj-lt"/>
                <a:cs typeface="Arial" pitchFamily="34" charset="0"/>
              </a:rPr>
              <a:t>Thank You!</a:t>
            </a:r>
          </a:p>
        </p:txBody>
      </p:sp>
      <p:sp>
        <p:nvSpPr>
          <p:cNvPr id="17"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742FF8ED-19E8-4152-BA6E-2247EECB9EFE}" type="datetime3">
              <a:rPr lang="en-US" smtClean="0"/>
              <a:t>17 June 2021</a:t>
            </a:fld>
            <a:endParaRPr lang="en-GB"/>
          </a:p>
        </p:txBody>
      </p:sp>
      <p:sp>
        <p:nvSpPr>
          <p:cNvPr id="18"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19" name="Picture 18"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4343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hank You C">
    <p:bg>
      <p:bgPr>
        <a:solidFill>
          <a:srgbClr val="80776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FFFFFF"/>
                </a:solidFill>
              </a:defRPr>
            </a:lvl1pPr>
          </a:lstStyle>
          <a:p>
            <a:fld id="{59EDCC4F-61B3-445B-AC6F-14CA4635A88D}" type="slidenum">
              <a:rPr lang="en-GB" smtClean="0"/>
              <a:pPr/>
              <a:t>‹#›</a:t>
            </a:fld>
            <a:endParaRPr lang="en-GB"/>
          </a:p>
        </p:txBody>
      </p:sp>
      <p:cxnSp>
        <p:nvCxnSpPr>
          <p:cNvPr id="11" name="Straight Connector 10"/>
          <p:cNvCxnSpPr/>
          <p:nvPr userDrawn="1"/>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6205390" y="1"/>
            <a:ext cx="2938610" cy="2454026"/>
            <a:chOff x="6205390" y="8368"/>
            <a:chExt cx="2938610" cy="2454026"/>
          </a:xfrm>
        </p:grpSpPr>
        <p:sp>
          <p:nvSpPr>
            <p:cNvPr id="12" name="Isosceles Triangle 9"/>
            <p:cNvSpPr/>
            <p:nvPr userDrawn="1"/>
          </p:nvSpPr>
          <p:spPr>
            <a:xfrm>
              <a:off x="6205390" y="8644"/>
              <a:ext cx="1738875" cy="927638"/>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1001599"/>
                <a:gd name="connsiteY0" fmla="*/ 0 h 1167234"/>
                <a:gd name="connsiteX1" fmla="*/ 601272 w 1001599"/>
                <a:gd name="connsiteY1" fmla="*/ 2253 h 1167234"/>
                <a:gd name="connsiteX2" fmla="*/ 1001599 w 1001599"/>
                <a:gd name="connsiteY2" fmla="*/ 1167234 h 1167234"/>
                <a:gd name="connsiteX3" fmla="*/ 0 w 1001599"/>
                <a:gd name="connsiteY3" fmla="*/ 0 h 1167234"/>
                <a:gd name="connsiteX0" fmla="*/ 0 w 601272"/>
                <a:gd name="connsiteY0" fmla="*/ 0 h 840098"/>
                <a:gd name="connsiteX1" fmla="*/ 601272 w 601272"/>
                <a:gd name="connsiteY1" fmla="*/ 2253 h 840098"/>
                <a:gd name="connsiteX2" fmla="*/ 428103 w 601272"/>
                <a:gd name="connsiteY2" fmla="*/ 840098 h 840098"/>
                <a:gd name="connsiteX3" fmla="*/ 0 w 601272"/>
                <a:gd name="connsiteY3"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840098"/>
                <a:gd name="connsiteX1" fmla="*/ 1597488 w 1597488"/>
                <a:gd name="connsiteY1" fmla="*/ 2253 h 840098"/>
                <a:gd name="connsiteX2" fmla="*/ 1424319 w 1597488"/>
                <a:gd name="connsiteY2" fmla="*/ 840098 h 840098"/>
                <a:gd name="connsiteX3" fmla="*/ 0 w 1597488"/>
                <a:gd name="connsiteY3" fmla="*/ 539401 h 840098"/>
                <a:gd name="connsiteX4" fmla="*/ 996216 w 1597488"/>
                <a:gd name="connsiteY4" fmla="*/ 0 h 840098"/>
                <a:gd name="connsiteX0" fmla="*/ 996216 w 1597488"/>
                <a:gd name="connsiteY0" fmla="*/ 0 h 731052"/>
                <a:gd name="connsiteX1" fmla="*/ 1597488 w 1597488"/>
                <a:gd name="connsiteY1" fmla="*/ 2253 h 731052"/>
                <a:gd name="connsiteX2" fmla="*/ 1339507 w 1597488"/>
                <a:gd name="connsiteY2" fmla="*/ 731052 h 731052"/>
                <a:gd name="connsiteX3" fmla="*/ 0 w 1597488"/>
                <a:gd name="connsiteY3" fmla="*/ 539401 h 731052"/>
                <a:gd name="connsiteX4" fmla="*/ 996216 w 1597488"/>
                <a:gd name="connsiteY4" fmla="*/ 0 h 731052"/>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 name="connsiteX0" fmla="*/ 996216 w 1597488"/>
                <a:gd name="connsiteY0" fmla="*/ 0 h 852213"/>
                <a:gd name="connsiteX1" fmla="*/ 1597488 w 1597488"/>
                <a:gd name="connsiteY1" fmla="*/ 2253 h 852213"/>
                <a:gd name="connsiteX2" fmla="*/ 1412204 w 1597488"/>
                <a:gd name="connsiteY2" fmla="*/ 852213 h 852213"/>
                <a:gd name="connsiteX3" fmla="*/ 0 w 1597488"/>
                <a:gd name="connsiteY3" fmla="*/ 539401 h 852213"/>
                <a:gd name="connsiteX4" fmla="*/ 996216 w 1597488"/>
                <a:gd name="connsiteY4" fmla="*/ 0 h 852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88" h="852213">
                  <a:moveTo>
                    <a:pt x="996216" y="0"/>
                  </a:moveTo>
                  <a:lnTo>
                    <a:pt x="1597488" y="2253"/>
                  </a:lnTo>
                  <a:lnTo>
                    <a:pt x="1412204" y="852213"/>
                  </a:lnTo>
                  <a:lnTo>
                    <a:pt x="0" y="539401"/>
                  </a:lnTo>
                  <a:lnTo>
                    <a:pt x="996216" y="0"/>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Isosceles Triangle 9"/>
            <p:cNvSpPr/>
            <p:nvPr userDrawn="1"/>
          </p:nvSpPr>
          <p:spPr>
            <a:xfrm>
              <a:off x="7736773" y="12728"/>
              <a:ext cx="733618" cy="94716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934546"/>
                <a:gd name="connsiteY0" fmla="*/ 822328 h 1164981"/>
                <a:gd name="connsiteX1" fmla="*/ 534219 w 934546"/>
                <a:gd name="connsiteY1" fmla="*/ 0 h 1164981"/>
                <a:gd name="connsiteX2" fmla="*/ 934546 w 934546"/>
                <a:gd name="connsiteY2" fmla="*/ 1164981 h 1164981"/>
                <a:gd name="connsiteX3" fmla="*/ 0 w 934546"/>
                <a:gd name="connsiteY3" fmla="*/ 822328 h 1164981"/>
                <a:gd name="connsiteX0" fmla="*/ 0 w 1066219"/>
                <a:gd name="connsiteY0" fmla="*/ 785295 h 1164981"/>
                <a:gd name="connsiteX1" fmla="*/ 665892 w 1066219"/>
                <a:gd name="connsiteY1" fmla="*/ 0 h 1164981"/>
                <a:gd name="connsiteX2" fmla="*/ 1066219 w 1066219"/>
                <a:gd name="connsiteY2" fmla="*/ 1164981 h 1164981"/>
                <a:gd name="connsiteX3" fmla="*/ 0 w 1066219"/>
                <a:gd name="connsiteY3" fmla="*/ 785295 h 1164981"/>
                <a:gd name="connsiteX0" fmla="*/ 0 w 884477"/>
                <a:gd name="connsiteY0" fmla="*/ 1786 h 1164981"/>
                <a:gd name="connsiteX1" fmla="*/ 484150 w 884477"/>
                <a:gd name="connsiteY1" fmla="*/ 0 h 1164981"/>
                <a:gd name="connsiteX2" fmla="*/ 884477 w 884477"/>
                <a:gd name="connsiteY2" fmla="*/ 1164981 h 1164981"/>
                <a:gd name="connsiteX3" fmla="*/ 0 w 884477"/>
                <a:gd name="connsiteY3" fmla="*/ 1786 h 1164981"/>
                <a:gd name="connsiteX0" fmla="*/ 177702 w 661852"/>
                <a:gd name="connsiteY0" fmla="*/ 1786 h 849962"/>
                <a:gd name="connsiteX1" fmla="*/ 661852 w 661852"/>
                <a:gd name="connsiteY1" fmla="*/ 0 h 849962"/>
                <a:gd name="connsiteX2" fmla="*/ 0 w 661852"/>
                <a:gd name="connsiteY2" fmla="*/ 849962 h 849962"/>
                <a:gd name="connsiteX3" fmla="*/ 177702 w 661852"/>
                <a:gd name="connsiteY3" fmla="*/ 1786 h 849962"/>
                <a:gd name="connsiteX0" fmla="*/ 109044 w 593194"/>
                <a:gd name="connsiteY0" fmla="*/ 1786 h 805536"/>
                <a:gd name="connsiteX1" fmla="*/ 593194 w 593194"/>
                <a:gd name="connsiteY1" fmla="*/ 0 h 805536"/>
                <a:gd name="connsiteX2" fmla="*/ 0 w 593194"/>
                <a:gd name="connsiteY2" fmla="*/ 805536 h 805536"/>
                <a:gd name="connsiteX3" fmla="*/ 109044 w 593194"/>
                <a:gd name="connsiteY3" fmla="*/ 1786 h 805536"/>
                <a:gd name="connsiteX0" fmla="*/ 189818 w 673968"/>
                <a:gd name="connsiteY0" fmla="*/ 1786 h 870156"/>
                <a:gd name="connsiteX1" fmla="*/ 673968 w 673968"/>
                <a:gd name="connsiteY1" fmla="*/ 0 h 870156"/>
                <a:gd name="connsiteX2" fmla="*/ 0 w 673968"/>
                <a:gd name="connsiteY2" fmla="*/ 870156 h 870156"/>
                <a:gd name="connsiteX3" fmla="*/ 189818 w 673968"/>
                <a:gd name="connsiteY3" fmla="*/ 1786 h 870156"/>
              </a:gdLst>
              <a:ahLst/>
              <a:cxnLst>
                <a:cxn ang="0">
                  <a:pos x="connsiteX0" y="connsiteY0"/>
                </a:cxn>
                <a:cxn ang="0">
                  <a:pos x="connsiteX1" y="connsiteY1"/>
                </a:cxn>
                <a:cxn ang="0">
                  <a:pos x="connsiteX2" y="connsiteY2"/>
                </a:cxn>
                <a:cxn ang="0">
                  <a:pos x="connsiteX3" y="connsiteY3"/>
                </a:cxn>
              </a:cxnLst>
              <a:rect l="l" t="t" r="r" b="b"/>
              <a:pathLst>
                <a:path w="673968" h="870156">
                  <a:moveTo>
                    <a:pt x="189818" y="1786"/>
                  </a:moveTo>
                  <a:lnTo>
                    <a:pt x="673968" y="0"/>
                  </a:lnTo>
                  <a:lnTo>
                    <a:pt x="0" y="870156"/>
                  </a:lnTo>
                  <a:lnTo>
                    <a:pt x="189818" y="1786"/>
                  </a:lnTo>
                  <a:close/>
                </a:path>
              </a:pathLst>
            </a:custGeom>
            <a:gradFill flip="none" rotWithShape="1">
              <a:gsLst>
                <a:gs pos="0">
                  <a:srgbClr val="9D9187"/>
                </a:gs>
                <a:gs pos="100000">
                  <a:srgbClr val="60595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Isosceles Triangle 9"/>
            <p:cNvSpPr/>
            <p:nvPr userDrawn="1"/>
          </p:nvSpPr>
          <p:spPr>
            <a:xfrm>
              <a:off x="8184816" y="677154"/>
              <a:ext cx="942153" cy="1785240"/>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 name="connsiteX0" fmla="*/ 901179 w 1523819"/>
                <a:gd name="connsiteY0" fmla="*/ 252837 h 1398367"/>
                <a:gd name="connsiteX1" fmla="*/ 1523290 w 1523819"/>
                <a:gd name="connsiteY1" fmla="*/ 0 h 1398367"/>
                <a:gd name="connsiteX2" fmla="*/ 1522414 w 1523819"/>
                <a:gd name="connsiteY2" fmla="*/ 897760 h 1398367"/>
                <a:gd name="connsiteX3" fmla="*/ 0 w 1523819"/>
                <a:gd name="connsiteY3" fmla="*/ 1398367 h 1398367"/>
                <a:gd name="connsiteX4" fmla="*/ 901179 w 1523819"/>
                <a:gd name="connsiteY4" fmla="*/ 252837 h 1398367"/>
                <a:gd name="connsiteX0" fmla="*/ 624101 w 1523819"/>
                <a:gd name="connsiteY0" fmla="*/ 294818 h 1398367"/>
                <a:gd name="connsiteX1" fmla="*/ 1523290 w 1523819"/>
                <a:gd name="connsiteY1" fmla="*/ 0 h 1398367"/>
                <a:gd name="connsiteX2" fmla="*/ 1522414 w 1523819"/>
                <a:gd name="connsiteY2" fmla="*/ 897760 h 1398367"/>
                <a:gd name="connsiteX3" fmla="*/ 0 w 1523819"/>
                <a:gd name="connsiteY3" fmla="*/ 1398367 h 1398367"/>
                <a:gd name="connsiteX4" fmla="*/ 624101 w 1523819"/>
                <a:gd name="connsiteY4" fmla="*/ 294818 h 1398367"/>
                <a:gd name="connsiteX0" fmla="*/ 0 w 899718"/>
                <a:gd name="connsiteY0" fmla="*/ 294818 h 1704832"/>
                <a:gd name="connsiteX1" fmla="*/ 899189 w 899718"/>
                <a:gd name="connsiteY1" fmla="*/ 0 h 1704832"/>
                <a:gd name="connsiteX2" fmla="*/ 898313 w 899718"/>
                <a:gd name="connsiteY2" fmla="*/ 897760 h 1704832"/>
                <a:gd name="connsiteX3" fmla="*/ 530389 w 899718"/>
                <a:gd name="connsiteY3" fmla="*/ 1704832 h 1704832"/>
                <a:gd name="connsiteX4" fmla="*/ 0 w 899718"/>
                <a:gd name="connsiteY4" fmla="*/ 294818 h 170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718" h="1704832">
                  <a:moveTo>
                    <a:pt x="0" y="294818"/>
                  </a:moveTo>
                  <a:lnTo>
                    <a:pt x="899189" y="0"/>
                  </a:lnTo>
                  <a:cubicBezTo>
                    <a:pt x="894699" y="208294"/>
                    <a:pt x="902803" y="819609"/>
                    <a:pt x="898313" y="897760"/>
                  </a:cubicBezTo>
                  <a:lnTo>
                    <a:pt x="530389" y="1704832"/>
                  </a:lnTo>
                  <a:lnTo>
                    <a:pt x="0" y="294818"/>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9"/>
            <p:cNvSpPr/>
            <p:nvPr userDrawn="1"/>
          </p:nvSpPr>
          <p:spPr>
            <a:xfrm>
              <a:off x="7531279" y="8368"/>
              <a:ext cx="1612721" cy="1199559"/>
            </a:xfrm>
            <a:custGeom>
              <a:avLst/>
              <a:gdLst>
                <a:gd name="connsiteX0" fmla="*/ 0 w 774279"/>
                <a:gd name="connsiteY0" fmla="*/ 1151792 h 1151792"/>
                <a:gd name="connsiteX1" fmla="*/ 387140 w 774279"/>
                <a:gd name="connsiteY1" fmla="*/ 0 h 1151792"/>
                <a:gd name="connsiteX2" fmla="*/ 774279 w 774279"/>
                <a:gd name="connsiteY2" fmla="*/ 1151792 h 1151792"/>
                <a:gd name="connsiteX3" fmla="*/ 0 w 774279"/>
                <a:gd name="connsiteY3" fmla="*/ 1151792 h 1151792"/>
                <a:gd name="connsiteX0" fmla="*/ 0 w 774279"/>
                <a:gd name="connsiteY0" fmla="*/ 1138604 h 1138604"/>
                <a:gd name="connsiteX1" fmla="*/ 752021 w 774279"/>
                <a:gd name="connsiteY1" fmla="*/ 0 h 1138604"/>
                <a:gd name="connsiteX2" fmla="*/ 774279 w 774279"/>
                <a:gd name="connsiteY2" fmla="*/ 1138604 h 1138604"/>
                <a:gd name="connsiteX3" fmla="*/ 0 w 774279"/>
                <a:gd name="connsiteY3" fmla="*/ 1138604 h 1138604"/>
                <a:gd name="connsiteX0" fmla="*/ 0 w 1143556"/>
                <a:gd name="connsiteY0" fmla="*/ 1138604 h 1169377"/>
                <a:gd name="connsiteX1" fmla="*/ 752021 w 1143556"/>
                <a:gd name="connsiteY1" fmla="*/ 0 h 1169377"/>
                <a:gd name="connsiteX2" fmla="*/ 1143556 w 1143556"/>
                <a:gd name="connsiteY2" fmla="*/ 1169377 h 1169377"/>
                <a:gd name="connsiteX3" fmla="*/ 0 w 1143556"/>
                <a:gd name="connsiteY3" fmla="*/ 1138604 h 1169377"/>
                <a:gd name="connsiteX0" fmla="*/ 0 w 1103991"/>
                <a:gd name="connsiteY0" fmla="*/ 993531 h 1169377"/>
                <a:gd name="connsiteX1" fmla="*/ 712456 w 1103991"/>
                <a:gd name="connsiteY1" fmla="*/ 0 h 1169377"/>
                <a:gd name="connsiteX2" fmla="*/ 1103991 w 1103991"/>
                <a:gd name="connsiteY2" fmla="*/ 1169377 h 1169377"/>
                <a:gd name="connsiteX3" fmla="*/ 0 w 1103991"/>
                <a:gd name="connsiteY3" fmla="*/ 993531 h 1169377"/>
                <a:gd name="connsiteX0" fmla="*/ 0 w 1147952"/>
                <a:gd name="connsiteY0" fmla="*/ 1147396 h 1169377"/>
                <a:gd name="connsiteX1" fmla="*/ 756417 w 1147952"/>
                <a:gd name="connsiteY1" fmla="*/ 0 h 1169377"/>
                <a:gd name="connsiteX2" fmla="*/ 1147952 w 1147952"/>
                <a:gd name="connsiteY2" fmla="*/ 1169377 h 1169377"/>
                <a:gd name="connsiteX3" fmla="*/ 0 w 1147952"/>
                <a:gd name="connsiteY3" fmla="*/ 1147396 h 1169377"/>
                <a:gd name="connsiteX0" fmla="*/ 0 w 967709"/>
                <a:gd name="connsiteY0" fmla="*/ 1147396 h 1147396"/>
                <a:gd name="connsiteX1" fmla="*/ 756417 w 967709"/>
                <a:gd name="connsiteY1" fmla="*/ 0 h 1147396"/>
                <a:gd name="connsiteX2" fmla="*/ 967709 w 967709"/>
                <a:gd name="connsiteY2" fmla="*/ 1094642 h 1147396"/>
                <a:gd name="connsiteX3" fmla="*/ 0 w 967709"/>
                <a:gd name="connsiteY3" fmla="*/ 1147396 h 1147396"/>
                <a:gd name="connsiteX0" fmla="*/ 0 w 1156744"/>
                <a:gd name="connsiteY0" fmla="*/ 1147396 h 1164981"/>
                <a:gd name="connsiteX1" fmla="*/ 756417 w 1156744"/>
                <a:gd name="connsiteY1" fmla="*/ 0 h 1164981"/>
                <a:gd name="connsiteX2" fmla="*/ 1156744 w 1156744"/>
                <a:gd name="connsiteY2" fmla="*/ 1164981 h 1164981"/>
                <a:gd name="connsiteX3" fmla="*/ 0 w 1156744"/>
                <a:gd name="connsiteY3" fmla="*/ 1147396 h 1164981"/>
                <a:gd name="connsiteX0" fmla="*/ 0 w 1996409"/>
                <a:gd name="connsiteY0" fmla="*/ 580292 h 1164981"/>
                <a:gd name="connsiteX1" fmla="*/ 1596082 w 1996409"/>
                <a:gd name="connsiteY1" fmla="*/ 0 h 1164981"/>
                <a:gd name="connsiteX2" fmla="*/ 1996409 w 1996409"/>
                <a:gd name="connsiteY2" fmla="*/ 1164981 h 1164981"/>
                <a:gd name="connsiteX3" fmla="*/ 0 w 1996409"/>
                <a:gd name="connsiteY3" fmla="*/ 580292 h 1164981"/>
                <a:gd name="connsiteX0" fmla="*/ 0 w 1596082"/>
                <a:gd name="connsiteY0" fmla="*/ 580292 h 2804747"/>
                <a:gd name="connsiteX1" fmla="*/ 1596082 w 1596082"/>
                <a:gd name="connsiteY1" fmla="*/ 0 h 2804747"/>
                <a:gd name="connsiteX2" fmla="*/ 765486 w 1596082"/>
                <a:gd name="connsiteY2" fmla="*/ 2804747 h 2804747"/>
                <a:gd name="connsiteX3" fmla="*/ 0 w 1596082"/>
                <a:gd name="connsiteY3" fmla="*/ 580292 h 2804747"/>
                <a:gd name="connsiteX0" fmla="*/ 191692 w 830596"/>
                <a:gd name="connsiteY0" fmla="*/ 0 h 2807997"/>
                <a:gd name="connsiteX1" fmla="*/ 830596 w 830596"/>
                <a:gd name="connsiteY1" fmla="*/ 3250 h 2807997"/>
                <a:gd name="connsiteX2" fmla="*/ 0 w 830596"/>
                <a:gd name="connsiteY2" fmla="*/ 2807997 h 2807997"/>
                <a:gd name="connsiteX3" fmla="*/ 191692 w 830596"/>
                <a:gd name="connsiteY3" fmla="*/ 0 h 2807997"/>
                <a:gd name="connsiteX0" fmla="*/ 901179 w 1540083"/>
                <a:gd name="connsiteY0" fmla="*/ 0 h 1145530"/>
                <a:gd name="connsiteX1" fmla="*/ 1540083 w 1540083"/>
                <a:gd name="connsiteY1" fmla="*/ 3250 h 1145530"/>
                <a:gd name="connsiteX2" fmla="*/ 0 w 1540083"/>
                <a:gd name="connsiteY2" fmla="*/ 1145530 h 1145530"/>
                <a:gd name="connsiteX3" fmla="*/ 901179 w 1540083"/>
                <a:gd name="connsiteY3" fmla="*/ 0 h 1145530"/>
                <a:gd name="connsiteX0" fmla="*/ 901179 w 1565847"/>
                <a:gd name="connsiteY0" fmla="*/ 0 h 1145530"/>
                <a:gd name="connsiteX1" fmla="*/ 1540083 w 1565847"/>
                <a:gd name="connsiteY1" fmla="*/ 3250 h 1145530"/>
                <a:gd name="connsiteX2" fmla="*/ 1522414 w 1565847"/>
                <a:gd name="connsiteY2" fmla="*/ 644923 h 1145530"/>
                <a:gd name="connsiteX3" fmla="*/ 0 w 1565847"/>
                <a:gd name="connsiteY3" fmla="*/ 1145530 h 1145530"/>
                <a:gd name="connsiteX4" fmla="*/ 901179 w 1565847"/>
                <a:gd name="connsiteY4" fmla="*/ 0 h 1145530"/>
                <a:gd name="connsiteX0" fmla="*/ 901179 w 1594111"/>
                <a:gd name="connsiteY0" fmla="*/ 0 h 1145530"/>
                <a:gd name="connsiteX1" fmla="*/ 1540083 w 1594111"/>
                <a:gd name="connsiteY1" fmla="*/ 3250 h 1145530"/>
                <a:gd name="connsiteX2" fmla="*/ 1522414 w 1594111"/>
                <a:gd name="connsiteY2" fmla="*/ 644923 h 1145530"/>
                <a:gd name="connsiteX3" fmla="*/ 0 w 1594111"/>
                <a:gd name="connsiteY3" fmla="*/ 1145530 h 1145530"/>
                <a:gd name="connsiteX4" fmla="*/ 901179 w 1594111"/>
                <a:gd name="connsiteY4" fmla="*/ 0 h 1145530"/>
                <a:gd name="connsiteX0" fmla="*/ 901179 w 1543406"/>
                <a:gd name="connsiteY0" fmla="*/ 0 h 1145530"/>
                <a:gd name="connsiteX1" fmla="*/ 1540083 w 1543406"/>
                <a:gd name="connsiteY1" fmla="*/ 3250 h 1145530"/>
                <a:gd name="connsiteX2" fmla="*/ 1522414 w 1543406"/>
                <a:gd name="connsiteY2" fmla="*/ 644923 h 1145530"/>
                <a:gd name="connsiteX3" fmla="*/ 0 w 1543406"/>
                <a:gd name="connsiteY3" fmla="*/ 1145530 h 1145530"/>
                <a:gd name="connsiteX4" fmla="*/ 901179 w 1543406"/>
                <a:gd name="connsiteY4" fmla="*/ 0 h 1145530"/>
                <a:gd name="connsiteX0" fmla="*/ 901179 w 1540083"/>
                <a:gd name="connsiteY0" fmla="*/ 0 h 1145530"/>
                <a:gd name="connsiteX1" fmla="*/ 1540083 w 1540083"/>
                <a:gd name="connsiteY1" fmla="*/ 3250 h 1145530"/>
                <a:gd name="connsiteX2" fmla="*/ 1522414 w 1540083"/>
                <a:gd name="connsiteY2" fmla="*/ 644923 h 1145530"/>
                <a:gd name="connsiteX3" fmla="*/ 0 w 1540083"/>
                <a:gd name="connsiteY3" fmla="*/ 1145530 h 1145530"/>
                <a:gd name="connsiteX4" fmla="*/ 901179 w 1540083"/>
                <a:gd name="connsiteY4" fmla="*/ 0 h 11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83" h="1145530">
                  <a:moveTo>
                    <a:pt x="901179" y="0"/>
                  </a:moveTo>
                  <a:lnTo>
                    <a:pt x="1540083" y="3250"/>
                  </a:lnTo>
                  <a:cubicBezTo>
                    <a:pt x="1535593" y="211544"/>
                    <a:pt x="1526904" y="566772"/>
                    <a:pt x="1522414" y="644923"/>
                  </a:cubicBezTo>
                  <a:lnTo>
                    <a:pt x="0" y="1145530"/>
                  </a:lnTo>
                  <a:lnTo>
                    <a:pt x="901179" y="0"/>
                  </a:lnTo>
                  <a:close/>
                </a:path>
              </a:pathLst>
            </a:custGeom>
            <a:gradFill flip="none" rotWithShape="1">
              <a:gsLst>
                <a:gs pos="0">
                  <a:srgbClr val="9D9187"/>
                </a:gs>
                <a:gs pos="100000">
                  <a:srgbClr val="605953"/>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p:cNvSpPr txBox="1"/>
          <p:nvPr userDrawn="1"/>
        </p:nvSpPr>
        <p:spPr>
          <a:xfrm>
            <a:off x="2295026" y="2084751"/>
            <a:ext cx="4553953" cy="584775"/>
          </a:xfrm>
          <a:prstGeom prst="rect">
            <a:avLst/>
          </a:prstGeom>
          <a:noFill/>
        </p:spPr>
        <p:txBody>
          <a:bodyPr wrap="square" rtlCol="0">
            <a:spAutoFit/>
          </a:bodyPr>
          <a:lstStyle/>
          <a:p>
            <a:pPr algn="ctr"/>
            <a:r>
              <a:rPr lang="en-GB" sz="3200" cap="all" baseline="0">
                <a:solidFill>
                  <a:srgbClr val="FFFFFF"/>
                </a:solidFill>
                <a:latin typeface="+mj-lt"/>
                <a:cs typeface="Arial" pitchFamily="34" charset="0"/>
              </a:rPr>
              <a:t>Thank You!</a:t>
            </a:r>
          </a:p>
        </p:txBody>
      </p:sp>
      <p:sp>
        <p:nvSpPr>
          <p:cNvPr id="16" name="Date Placeholder 3"/>
          <p:cNvSpPr>
            <a:spLocks noGrp="1"/>
          </p:cNvSpPr>
          <p:nvPr>
            <p:ph type="dt" sz="half" idx="10"/>
          </p:nvPr>
        </p:nvSpPr>
        <p:spPr>
          <a:xfrm>
            <a:off x="717449" y="4553148"/>
            <a:ext cx="1958203" cy="66824"/>
          </a:xfrm>
        </p:spPr>
        <p:txBody>
          <a:bodyPr/>
          <a:lstStyle>
            <a:lvl1pPr>
              <a:defRPr>
                <a:solidFill>
                  <a:srgbClr val="FFFFFF"/>
                </a:solidFill>
              </a:defRPr>
            </a:lvl1pPr>
          </a:lstStyle>
          <a:p>
            <a:fld id="{406894F9-29F4-4924-A84D-72996CB90DC4}" type="datetime3">
              <a:rPr lang="en-US" smtClean="0"/>
              <a:t>17 June 2021</a:t>
            </a:fld>
            <a:endParaRPr lang="en-GB"/>
          </a:p>
        </p:txBody>
      </p:sp>
      <p:sp>
        <p:nvSpPr>
          <p:cNvPr id="17" name="Footer Placeholder 4"/>
          <p:cNvSpPr>
            <a:spLocks noGrp="1"/>
          </p:cNvSpPr>
          <p:nvPr>
            <p:ph type="ftr" sz="quarter" idx="11"/>
          </p:nvPr>
        </p:nvSpPr>
        <p:spPr>
          <a:xfrm>
            <a:off x="717449" y="4646471"/>
            <a:ext cx="1958203" cy="68838"/>
          </a:xfrm>
        </p:spPr>
        <p:txBody>
          <a:bodyPr/>
          <a:lstStyle>
            <a:lvl1pPr>
              <a:defRPr>
                <a:solidFill>
                  <a:srgbClr val="FFFFFF"/>
                </a:solidFill>
              </a:defRPr>
            </a:lvl1pPr>
          </a:lstStyle>
          <a:p>
            <a:r>
              <a:rPr lang="en-GB"/>
              <a:t>Blue Economy Roadmap</a:t>
            </a:r>
          </a:p>
        </p:txBody>
      </p:sp>
      <p:pic>
        <p:nvPicPr>
          <p:cNvPr id="18" name="Picture 17" title="White COWI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78614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Focus 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9" name="Picture 18" title="White COWI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64215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DA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69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one box">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2C1D96-EBD2-4457-ABF7-BAFC6CE64B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2" name="Title 1"/>
          <p:cNvSpPr>
            <a:spLocks noGrp="1"/>
          </p:cNvSpPr>
          <p:nvPr>
            <p:ph type="title"/>
          </p:nvPr>
        </p:nvSpPr>
        <p:spPr/>
        <p:txBody>
          <a:bodyPr/>
          <a:lstStyle>
            <a:lvl1pPr>
              <a:defRPr>
                <a:solidFill>
                  <a:srgbClr val="F04E23"/>
                </a:solidFill>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lvl1pPr>
              <a:defRPr>
                <a:solidFill>
                  <a:srgbClr val="000000"/>
                </a:solidFill>
              </a:defRPr>
            </a:lvl1pPr>
          </a:lstStyle>
          <a:p>
            <a:fld id="{F085D36A-C85A-4A41-98DB-56B170B79901}" type="datetime3">
              <a:rPr lang="en-US" smtClean="0"/>
              <a:t>17 June 2021</a:t>
            </a:fld>
            <a:endParaRPr lang="en-GB" dirty="0"/>
          </a:p>
        </p:txBody>
      </p:sp>
      <p:sp>
        <p:nvSpPr>
          <p:cNvPr id="4" name="Footer Placeholder 3"/>
          <p:cNvSpPr>
            <a:spLocks noGrp="1"/>
          </p:cNvSpPr>
          <p:nvPr>
            <p:ph type="ftr" sz="quarter" idx="11"/>
          </p:nvPr>
        </p:nvSpPr>
        <p:spPr/>
        <p:txBody>
          <a:bodyPr/>
          <a:lstStyle>
            <a:lvl1pPr>
              <a:defRPr>
                <a:solidFill>
                  <a:srgbClr val="000000"/>
                </a:solidFill>
              </a:defRPr>
            </a:lvl1pPr>
          </a:lstStyle>
          <a:p>
            <a:r>
              <a:rPr lang="en-GB"/>
              <a:t>Blue Economy Roadmap</a:t>
            </a:r>
            <a:endParaRPr lang="en-GB"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6" name="Text Placeholder 6"/>
          <p:cNvSpPr>
            <a:spLocks noGrp="1"/>
          </p:cNvSpPr>
          <p:nvPr>
            <p:ph type="body" sz="quarter" idx="13" hasCustomPrompt="1"/>
          </p:nvPr>
        </p:nvSpPr>
        <p:spPr>
          <a:xfrm>
            <a:off x="419820" y="408353"/>
            <a:ext cx="8304363"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11" name="Content Placeholder 8"/>
          <p:cNvSpPr>
            <a:spLocks noGrp="1"/>
          </p:cNvSpPr>
          <p:nvPr>
            <p:ph sz="quarter" idx="15"/>
          </p:nvPr>
        </p:nvSpPr>
        <p:spPr>
          <a:xfrm>
            <a:off x="419819" y="1460741"/>
            <a:ext cx="8304363" cy="2823713"/>
          </a:xfrm>
        </p:spPr>
        <p:txBody>
          <a:bodyPr/>
          <a:lstStyle>
            <a:lvl1pPr marL="180975" indent="-180975">
              <a:buClr>
                <a:srgbClr val="F04E23"/>
              </a:buClr>
              <a:buFont typeface="Verdana" pitchFamily="34" charset="0"/>
              <a:buChar char="›"/>
              <a:defRPr>
                <a:solidFill>
                  <a:srgbClr val="000000"/>
                </a:solidFill>
              </a:defRPr>
            </a:lvl1pPr>
            <a:lvl2pPr marL="539750" indent="-182563">
              <a:buClr>
                <a:srgbClr val="F04E23"/>
              </a:buClr>
              <a:buFont typeface="Verdana" pitchFamily="34" charset="0"/>
              <a:buChar char="›"/>
              <a:defRPr>
                <a:solidFill>
                  <a:srgbClr val="000000"/>
                </a:solidFill>
              </a:defRPr>
            </a:lvl2pPr>
            <a:lvl3pPr marL="896938" indent="-182563">
              <a:buClr>
                <a:srgbClr val="F04E23"/>
              </a:buClr>
              <a:buFont typeface="Verdana" pitchFamily="34" charset="0"/>
              <a:buChar char="›"/>
              <a:defRPr>
                <a:solidFill>
                  <a:srgbClr val="000000"/>
                </a:solidFill>
              </a:defRPr>
            </a:lvl3pPr>
            <a:lvl4pPr marL="1254125" indent="-174625">
              <a:buClr>
                <a:srgbClr val="F04E23"/>
              </a:buClr>
              <a:buFont typeface="Verdana" pitchFamily="34" charset="0"/>
              <a:buChar char="›"/>
              <a:defRPr>
                <a:solidFill>
                  <a:srgbClr val="000000"/>
                </a:solidFill>
              </a:defRPr>
            </a:lvl4pPr>
            <a:lvl5pPr marL="1611313" indent="-171450">
              <a:buClr>
                <a:srgbClr val="F04E23"/>
              </a:buClr>
              <a:buFont typeface="Verdana" pitchFamily="34" charset="0"/>
              <a:buChar char="›"/>
              <a:defRPr>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cxnSp>
        <p:nvCxnSpPr>
          <p:cNvPr id="9" name="Straight Connector 8">
            <a:extLst>
              <a:ext uri="{FF2B5EF4-FFF2-40B4-BE49-F238E27FC236}">
                <a16:creationId xmlns:a16="http://schemas.microsoft.com/office/drawing/2014/main" id="{14445461-DB8A-4379-A1DC-16F31770F89B}"/>
              </a:ext>
            </a:extLst>
          </p:cNvPr>
          <p:cNvCxnSpPr/>
          <p:nvPr userDrawn="1"/>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title="COWIlogo">
            <a:extLst>
              <a:ext uri="{FF2B5EF4-FFF2-40B4-BE49-F238E27FC236}">
                <a16:creationId xmlns:a16="http://schemas.microsoft.com/office/drawing/2014/main" id="{89425E3B-902A-42C3-9B11-496389D7CE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421553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A">
    <p:bg>
      <p:bgPr>
        <a:solidFill>
          <a:srgbClr val="FFFFFF"/>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C355FE0-E3EE-450F-BE1E-FE30EDD0F415}" type="datetime3">
              <a:rPr lang="en-US" smtClean="0"/>
              <a:t>17 June 2021</a:t>
            </a:fld>
            <a:endParaRPr lang="en-GB" dirty="0"/>
          </a:p>
        </p:txBody>
      </p:sp>
      <p:sp>
        <p:nvSpPr>
          <p:cNvPr id="4" name="Footer Placeholder 3"/>
          <p:cNvSpPr>
            <a:spLocks noGrp="1"/>
          </p:cNvSpPr>
          <p:nvPr>
            <p:ph type="ftr" sz="quarter" idx="11"/>
          </p:nvPr>
        </p:nvSpPr>
        <p:spPr/>
        <p:txBody>
          <a:bodyPr/>
          <a:lstStyle/>
          <a:p>
            <a:r>
              <a:rPr lang="en-GB"/>
              <a:t>Blue Economy Roadmap</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20" name="Text Placeholder 9"/>
          <p:cNvSpPr>
            <a:spLocks noGrp="1"/>
          </p:cNvSpPr>
          <p:nvPr>
            <p:ph type="body" sz="quarter" idx="18" hasCustomPrompt="1"/>
          </p:nvPr>
        </p:nvSpPr>
        <p:spPr>
          <a:xfrm>
            <a:off x="419100" y="1460741"/>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1" name="Text Placeholder 9"/>
          <p:cNvSpPr>
            <a:spLocks noGrp="1"/>
          </p:cNvSpPr>
          <p:nvPr>
            <p:ph type="body" sz="quarter" idx="19" hasCustomPrompt="1"/>
          </p:nvPr>
        </p:nvSpPr>
        <p:spPr>
          <a:xfrm>
            <a:off x="419820" y="1798764"/>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2" name="Text Placeholder 9"/>
          <p:cNvSpPr>
            <a:spLocks noGrp="1"/>
          </p:cNvSpPr>
          <p:nvPr>
            <p:ph type="body" sz="quarter" idx="20" hasCustomPrompt="1"/>
          </p:nvPr>
        </p:nvSpPr>
        <p:spPr>
          <a:xfrm>
            <a:off x="419820" y="2136789"/>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3" name="Text Placeholder 9"/>
          <p:cNvSpPr>
            <a:spLocks noGrp="1"/>
          </p:cNvSpPr>
          <p:nvPr>
            <p:ph type="body" sz="quarter" idx="21" hasCustomPrompt="1"/>
          </p:nvPr>
        </p:nvSpPr>
        <p:spPr>
          <a:xfrm>
            <a:off x="419820" y="2474813"/>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4" name="Text Placeholder 9"/>
          <p:cNvSpPr>
            <a:spLocks noGrp="1"/>
          </p:cNvSpPr>
          <p:nvPr>
            <p:ph type="body" sz="quarter" idx="22" hasCustomPrompt="1"/>
          </p:nvPr>
        </p:nvSpPr>
        <p:spPr>
          <a:xfrm>
            <a:off x="419100" y="2812836"/>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5" name="Text Placeholder 9"/>
          <p:cNvSpPr>
            <a:spLocks noGrp="1"/>
          </p:cNvSpPr>
          <p:nvPr>
            <p:ph type="body" sz="quarter" idx="23" hasCustomPrompt="1"/>
          </p:nvPr>
        </p:nvSpPr>
        <p:spPr>
          <a:xfrm>
            <a:off x="419100" y="3150861"/>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6" name="Text Placeholder 9"/>
          <p:cNvSpPr>
            <a:spLocks noGrp="1"/>
          </p:cNvSpPr>
          <p:nvPr>
            <p:ph type="body" sz="quarter" idx="24" hasCustomPrompt="1"/>
          </p:nvPr>
        </p:nvSpPr>
        <p:spPr>
          <a:xfrm>
            <a:off x="417653" y="3488883"/>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29" name="Text Placeholder 6"/>
          <p:cNvSpPr>
            <a:spLocks noGrp="1"/>
          </p:cNvSpPr>
          <p:nvPr>
            <p:ph type="body" sz="quarter" idx="25" hasCustomPrompt="1"/>
          </p:nvPr>
        </p:nvSpPr>
        <p:spPr>
          <a:xfrm>
            <a:off x="419820" y="408353"/>
            <a:ext cx="5408754"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30" name="TextBox 29"/>
          <p:cNvSpPr txBox="1"/>
          <p:nvPr userDrawn="1"/>
        </p:nvSpPr>
        <p:spPr>
          <a:xfrm>
            <a:off x="438812" y="610364"/>
            <a:ext cx="5410921" cy="333425"/>
          </a:xfrm>
          <a:prstGeom prst="rect">
            <a:avLst/>
          </a:prstGeom>
          <a:noFill/>
        </p:spPr>
        <p:txBody>
          <a:bodyPr wrap="square" lIns="0" tIns="0" rIns="0" bIns="0" rtlCol="0" anchor="b" anchorCtr="0">
            <a:spAutoFit/>
          </a:bodyPr>
          <a:lstStyle/>
          <a:p>
            <a:pPr>
              <a:lnSpc>
                <a:spcPts val="2600"/>
              </a:lnSpc>
            </a:pPr>
            <a:r>
              <a:rPr lang="en-GB" sz="2400" dirty="0">
                <a:solidFill>
                  <a:srgbClr val="F04E23"/>
                </a:solidFill>
                <a:latin typeface="+mj-lt"/>
                <a:cs typeface="Arial" pitchFamily="34" charset="0"/>
              </a:rPr>
              <a:t>Agenda</a:t>
            </a:r>
            <a:r>
              <a:rPr lang="en-GB" dirty="0">
                <a:solidFill>
                  <a:srgbClr val="F04E23"/>
                </a:solidFill>
                <a:latin typeface="+mj-lt"/>
                <a:cs typeface="Arial" pitchFamily="34" charset="0"/>
              </a:rPr>
              <a:t> </a:t>
            </a:r>
          </a:p>
        </p:txBody>
      </p:sp>
      <p:sp>
        <p:nvSpPr>
          <p:cNvPr id="31" name="Text Placeholder 9"/>
          <p:cNvSpPr>
            <a:spLocks noGrp="1"/>
          </p:cNvSpPr>
          <p:nvPr>
            <p:ph type="body" sz="quarter" idx="26" hasCustomPrompt="1"/>
          </p:nvPr>
        </p:nvSpPr>
        <p:spPr>
          <a:xfrm>
            <a:off x="419820" y="3826478"/>
            <a:ext cx="5408754" cy="244354"/>
          </a:xfrm>
        </p:spPr>
        <p:txBody>
          <a:bodyPr>
            <a:normAutofit/>
          </a:bodyPr>
          <a:lstStyle>
            <a:lvl1pPr marL="0" indent="0">
              <a:buNone/>
              <a:defRPr sz="1600" cap="none" baseline="0">
                <a:solidFill>
                  <a:srgbClr val="000000"/>
                </a:solidFill>
              </a:defRPr>
            </a:lvl1pPr>
          </a:lstStyle>
          <a:p>
            <a:pPr lvl="0"/>
            <a:r>
              <a:rPr lang="en-GB" dirty="0"/>
              <a:t>Click to edit master text styles</a:t>
            </a:r>
          </a:p>
        </p:txBody>
      </p:sp>
      <p:sp>
        <p:nvSpPr>
          <p:cNvPr id="18" name="Picture Placeholder 9"/>
          <p:cNvSpPr>
            <a:spLocks noGrp="1"/>
          </p:cNvSpPr>
          <p:nvPr>
            <p:ph type="pic" sz="quarter" idx="17" hasCustomPrompt="1"/>
          </p:nvPr>
        </p:nvSpPr>
        <p:spPr>
          <a:xfrm>
            <a:off x="6390697" y="656751"/>
            <a:ext cx="2334202" cy="3414080"/>
          </a:xfrm>
          <a:solidFill>
            <a:schemeClr val="tx1"/>
          </a:solidFill>
        </p:spPr>
        <p:txBody>
          <a:bodyPr lIns="108000" tIns="1584000" rIns="108000">
            <a:normAutofit/>
          </a:bodyPr>
          <a:lstStyle>
            <a:lvl1pPr marL="0" indent="0" algn="ctr">
              <a:buNone/>
              <a:defRPr sz="600" b="0" baseline="0">
                <a:solidFill>
                  <a:srgbClr val="F04E23"/>
                </a:solidFill>
                <a:effectLst/>
              </a:defRPr>
            </a:lvl1pPr>
          </a:lstStyle>
          <a:p>
            <a:r>
              <a:rPr lang="en-GB" dirty="0"/>
              <a:t>ADD IMAGE BY CLICKING ICON</a:t>
            </a:r>
          </a:p>
        </p:txBody>
      </p:sp>
    </p:spTree>
    <p:extLst>
      <p:ext uri="{BB962C8B-B14F-4D97-AF65-F5344CB8AC3E}">
        <p14:creationId xmlns:p14="http://schemas.microsoft.com/office/powerpoint/2010/main" val="606158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rgbClr val="000000"/>
                </a:solidFill>
              </a:defRPr>
            </a:lvl1pPr>
          </a:lstStyle>
          <a:p>
            <a:fld id="{AF54B9EF-527F-4F31-BDA9-861CCA0FE377}" type="slidenum">
              <a:rPr lang="en-GB" smtClean="0"/>
              <a:pPr/>
              <a:t>‹#›</a:t>
            </a:fld>
            <a:endParaRPr lang="en-GB" dirty="0"/>
          </a:p>
        </p:txBody>
      </p:sp>
      <p:sp>
        <p:nvSpPr>
          <p:cNvPr id="38" name="Text Placeholder 9"/>
          <p:cNvSpPr>
            <a:spLocks noGrp="1"/>
          </p:cNvSpPr>
          <p:nvPr>
            <p:ph type="body" sz="quarter" idx="26" hasCustomPrompt="1"/>
          </p:nvPr>
        </p:nvSpPr>
        <p:spPr>
          <a:xfrm>
            <a:off x="419104" y="1459212"/>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39" name="Text Placeholder 9"/>
          <p:cNvSpPr>
            <a:spLocks noGrp="1"/>
          </p:cNvSpPr>
          <p:nvPr>
            <p:ph type="body" sz="quarter" idx="27" hasCustomPrompt="1"/>
          </p:nvPr>
        </p:nvSpPr>
        <p:spPr>
          <a:xfrm>
            <a:off x="1529074" y="1460741"/>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0" name="Text Placeholder 9"/>
          <p:cNvSpPr>
            <a:spLocks noGrp="1"/>
          </p:cNvSpPr>
          <p:nvPr>
            <p:ph type="body" sz="quarter" idx="28" hasCustomPrompt="1"/>
          </p:nvPr>
        </p:nvSpPr>
        <p:spPr>
          <a:xfrm>
            <a:off x="419104" y="1798764"/>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1" name="Text Placeholder 9"/>
          <p:cNvSpPr>
            <a:spLocks noGrp="1"/>
          </p:cNvSpPr>
          <p:nvPr>
            <p:ph type="body" sz="quarter" idx="29" hasCustomPrompt="1"/>
          </p:nvPr>
        </p:nvSpPr>
        <p:spPr>
          <a:xfrm>
            <a:off x="1529074" y="1800293"/>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2" name="Text Placeholder 9"/>
          <p:cNvSpPr>
            <a:spLocks noGrp="1"/>
          </p:cNvSpPr>
          <p:nvPr>
            <p:ph type="body" sz="quarter" idx="30" hasCustomPrompt="1"/>
          </p:nvPr>
        </p:nvSpPr>
        <p:spPr>
          <a:xfrm>
            <a:off x="419104" y="2135261"/>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3" name="Text Placeholder 9"/>
          <p:cNvSpPr>
            <a:spLocks noGrp="1"/>
          </p:cNvSpPr>
          <p:nvPr>
            <p:ph type="body" sz="quarter" idx="31" hasCustomPrompt="1"/>
          </p:nvPr>
        </p:nvSpPr>
        <p:spPr>
          <a:xfrm>
            <a:off x="1529074" y="2136789"/>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4" name="Text Placeholder 9"/>
          <p:cNvSpPr>
            <a:spLocks noGrp="1"/>
          </p:cNvSpPr>
          <p:nvPr>
            <p:ph type="body" sz="quarter" idx="32" hasCustomPrompt="1"/>
          </p:nvPr>
        </p:nvSpPr>
        <p:spPr>
          <a:xfrm>
            <a:off x="419104" y="2477544"/>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5" name="Text Placeholder 9"/>
          <p:cNvSpPr>
            <a:spLocks noGrp="1"/>
          </p:cNvSpPr>
          <p:nvPr>
            <p:ph type="body" sz="quarter" idx="33" hasCustomPrompt="1"/>
          </p:nvPr>
        </p:nvSpPr>
        <p:spPr>
          <a:xfrm>
            <a:off x="1529074" y="2479071"/>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6" name="Text Placeholder 9"/>
          <p:cNvSpPr>
            <a:spLocks noGrp="1"/>
          </p:cNvSpPr>
          <p:nvPr>
            <p:ph type="body" sz="quarter" idx="34" hasCustomPrompt="1"/>
          </p:nvPr>
        </p:nvSpPr>
        <p:spPr>
          <a:xfrm>
            <a:off x="419104" y="2811309"/>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7" name="Text Placeholder 9"/>
          <p:cNvSpPr>
            <a:spLocks noGrp="1"/>
          </p:cNvSpPr>
          <p:nvPr>
            <p:ph type="body" sz="quarter" idx="35" hasCustomPrompt="1"/>
          </p:nvPr>
        </p:nvSpPr>
        <p:spPr>
          <a:xfrm>
            <a:off x="1529074" y="2812836"/>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8" name="Text Placeholder 9"/>
          <p:cNvSpPr>
            <a:spLocks noGrp="1"/>
          </p:cNvSpPr>
          <p:nvPr>
            <p:ph type="body" sz="quarter" idx="36" hasCustomPrompt="1"/>
          </p:nvPr>
        </p:nvSpPr>
        <p:spPr>
          <a:xfrm>
            <a:off x="419104" y="3150861"/>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49" name="Text Placeholder 9"/>
          <p:cNvSpPr>
            <a:spLocks noGrp="1"/>
          </p:cNvSpPr>
          <p:nvPr>
            <p:ph type="body" sz="quarter" idx="37" hasCustomPrompt="1"/>
          </p:nvPr>
        </p:nvSpPr>
        <p:spPr>
          <a:xfrm>
            <a:off x="1529074" y="3152388"/>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50" name="Text Placeholder 9"/>
          <p:cNvSpPr>
            <a:spLocks noGrp="1"/>
          </p:cNvSpPr>
          <p:nvPr>
            <p:ph type="body" sz="quarter" idx="38" hasCustomPrompt="1"/>
          </p:nvPr>
        </p:nvSpPr>
        <p:spPr>
          <a:xfrm>
            <a:off x="419104" y="3487356"/>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51" name="Text Placeholder 9"/>
          <p:cNvSpPr>
            <a:spLocks noGrp="1"/>
          </p:cNvSpPr>
          <p:nvPr>
            <p:ph type="body" sz="quarter" idx="39" hasCustomPrompt="1"/>
          </p:nvPr>
        </p:nvSpPr>
        <p:spPr>
          <a:xfrm>
            <a:off x="1529074" y="3488883"/>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52" name="Text Placeholder 9"/>
          <p:cNvSpPr>
            <a:spLocks noGrp="1"/>
          </p:cNvSpPr>
          <p:nvPr>
            <p:ph type="body" sz="quarter" idx="40" hasCustomPrompt="1"/>
          </p:nvPr>
        </p:nvSpPr>
        <p:spPr>
          <a:xfrm>
            <a:off x="1163869" y="1461302"/>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3" name="Text Placeholder 9"/>
          <p:cNvSpPr>
            <a:spLocks noGrp="1"/>
          </p:cNvSpPr>
          <p:nvPr>
            <p:ph type="body" sz="quarter" idx="41" hasCustomPrompt="1"/>
          </p:nvPr>
        </p:nvSpPr>
        <p:spPr>
          <a:xfrm>
            <a:off x="1163869" y="1798767"/>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4" name="Text Placeholder 9"/>
          <p:cNvSpPr>
            <a:spLocks noGrp="1"/>
          </p:cNvSpPr>
          <p:nvPr>
            <p:ph type="body" sz="quarter" idx="42" hasCustomPrompt="1"/>
          </p:nvPr>
        </p:nvSpPr>
        <p:spPr>
          <a:xfrm>
            <a:off x="1163869" y="2138878"/>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5" name="Text Placeholder 9"/>
          <p:cNvSpPr>
            <a:spLocks noGrp="1"/>
          </p:cNvSpPr>
          <p:nvPr>
            <p:ph type="body" sz="quarter" idx="43" hasCustomPrompt="1"/>
          </p:nvPr>
        </p:nvSpPr>
        <p:spPr>
          <a:xfrm>
            <a:off x="1163869" y="2493295"/>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6" name="Text Placeholder 9"/>
          <p:cNvSpPr>
            <a:spLocks noGrp="1"/>
          </p:cNvSpPr>
          <p:nvPr>
            <p:ph type="body" sz="quarter" idx="44" hasCustomPrompt="1"/>
          </p:nvPr>
        </p:nvSpPr>
        <p:spPr>
          <a:xfrm>
            <a:off x="1163869" y="2817014"/>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7" name="Text Placeholder 9"/>
          <p:cNvSpPr>
            <a:spLocks noGrp="1"/>
          </p:cNvSpPr>
          <p:nvPr>
            <p:ph type="body" sz="quarter" idx="45" hasCustomPrompt="1"/>
          </p:nvPr>
        </p:nvSpPr>
        <p:spPr>
          <a:xfrm>
            <a:off x="1163869" y="3152950"/>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8" name="Text Placeholder 9"/>
          <p:cNvSpPr>
            <a:spLocks noGrp="1"/>
          </p:cNvSpPr>
          <p:nvPr>
            <p:ph type="body" sz="quarter" idx="46" hasCustomPrompt="1"/>
          </p:nvPr>
        </p:nvSpPr>
        <p:spPr>
          <a:xfrm>
            <a:off x="1163869" y="3487357"/>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59" name="Text Placeholder 9"/>
          <p:cNvSpPr>
            <a:spLocks noGrp="1"/>
          </p:cNvSpPr>
          <p:nvPr>
            <p:ph type="body" sz="quarter" idx="49" hasCustomPrompt="1"/>
          </p:nvPr>
        </p:nvSpPr>
        <p:spPr>
          <a:xfrm>
            <a:off x="423440" y="3826478"/>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60" name="Text Placeholder 9"/>
          <p:cNvSpPr>
            <a:spLocks noGrp="1"/>
          </p:cNvSpPr>
          <p:nvPr>
            <p:ph type="body" sz="quarter" idx="50" hasCustomPrompt="1"/>
          </p:nvPr>
        </p:nvSpPr>
        <p:spPr>
          <a:xfrm>
            <a:off x="1533413" y="3828006"/>
            <a:ext cx="664331" cy="244354"/>
          </a:xfrm>
        </p:spPr>
        <p:txBody>
          <a:bodyPr>
            <a:normAutofit/>
          </a:bodyPr>
          <a:lstStyle>
            <a:lvl1pPr marL="0" indent="0">
              <a:buNone/>
              <a:defRPr sz="1200" baseline="0">
                <a:solidFill>
                  <a:srgbClr val="F04E23"/>
                </a:solidFill>
              </a:defRPr>
            </a:lvl1pPr>
          </a:lstStyle>
          <a:p>
            <a:pPr lvl="0"/>
            <a:r>
              <a:rPr lang="en-GB" dirty="0"/>
              <a:t>00:00</a:t>
            </a:r>
          </a:p>
        </p:txBody>
      </p:sp>
      <p:sp>
        <p:nvSpPr>
          <p:cNvPr id="61" name="Text Placeholder 9"/>
          <p:cNvSpPr>
            <a:spLocks noGrp="1"/>
          </p:cNvSpPr>
          <p:nvPr>
            <p:ph type="body" sz="quarter" idx="51" hasCustomPrompt="1"/>
          </p:nvPr>
        </p:nvSpPr>
        <p:spPr>
          <a:xfrm>
            <a:off x="1168207" y="3826480"/>
            <a:ext cx="210992" cy="242267"/>
          </a:xfrm>
        </p:spPr>
        <p:txBody>
          <a:bodyPr>
            <a:normAutofit/>
          </a:bodyPr>
          <a:lstStyle>
            <a:lvl1pPr marL="0" indent="0" algn="ctr">
              <a:buNone/>
              <a:defRPr sz="1200" baseline="0">
                <a:solidFill>
                  <a:srgbClr val="F04E23"/>
                </a:solidFill>
              </a:defRPr>
            </a:lvl1pPr>
          </a:lstStyle>
          <a:p>
            <a:pPr lvl="0"/>
            <a:r>
              <a:rPr lang="en-GB" dirty="0"/>
              <a:t>-</a:t>
            </a:r>
          </a:p>
        </p:txBody>
      </p:sp>
      <p:sp>
        <p:nvSpPr>
          <p:cNvPr id="62" name="Text Placeholder 9"/>
          <p:cNvSpPr>
            <a:spLocks noGrp="1"/>
          </p:cNvSpPr>
          <p:nvPr>
            <p:ph type="body" sz="quarter" idx="18" hasCustomPrompt="1"/>
          </p:nvPr>
        </p:nvSpPr>
        <p:spPr>
          <a:xfrm>
            <a:off x="2424898" y="1460741"/>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3" name="Text Placeholder 9"/>
          <p:cNvSpPr>
            <a:spLocks noGrp="1"/>
          </p:cNvSpPr>
          <p:nvPr>
            <p:ph type="body" sz="quarter" idx="19" hasCustomPrompt="1"/>
          </p:nvPr>
        </p:nvSpPr>
        <p:spPr>
          <a:xfrm>
            <a:off x="2425618" y="1798764"/>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4" name="Text Placeholder 9"/>
          <p:cNvSpPr>
            <a:spLocks noGrp="1"/>
          </p:cNvSpPr>
          <p:nvPr>
            <p:ph type="body" sz="quarter" idx="20" hasCustomPrompt="1"/>
          </p:nvPr>
        </p:nvSpPr>
        <p:spPr>
          <a:xfrm>
            <a:off x="2425618" y="2136789"/>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5" name="Text Placeholder 9"/>
          <p:cNvSpPr>
            <a:spLocks noGrp="1"/>
          </p:cNvSpPr>
          <p:nvPr>
            <p:ph type="body" sz="quarter" idx="21" hasCustomPrompt="1"/>
          </p:nvPr>
        </p:nvSpPr>
        <p:spPr>
          <a:xfrm>
            <a:off x="2425618" y="2474813"/>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6" name="Text Placeholder 9"/>
          <p:cNvSpPr>
            <a:spLocks noGrp="1"/>
          </p:cNvSpPr>
          <p:nvPr>
            <p:ph type="body" sz="quarter" idx="22" hasCustomPrompt="1"/>
          </p:nvPr>
        </p:nvSpPr>
        <p:spPr>
          <a:xfrm>
            <a:off x="2424898" y="2812836"/>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7" name="Text Placeholder 9"/>
          <p:cNvSpPr>
            <a:spLocks noGrp="1"/>
          </p:cNvSpPr>
          <p:nvPr>
            <p:ph type="body" sz="quarter" idx="23" hasCustomPrompt="1"/>
          </p:nvPr>
        </p:nvSpPr>
        <p:spPr>
          <a:xfrm>
            <a:off x="2424898" y="3150861"/>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8" name="Text Placeholder 9"/>
          <p:cNvSpPr>
            <a:spLocks noGrp="1"/>
          </p:cNvSpPr>
          <p:nvPr>
            <p:ph type="body" sz="quarter" idx="24" hasCustomPrompt="1"/>
          </p:nvPr>
        </p:nvSpPr>
        <p:spPr>
          <a:xfrm>
            <a:off x="2423449" y="3488883"/>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69" name="Text Placeholder 9"/>
          <p:cNvSpPr>
            <a:spLocks noGrp="1"/>
          </p:cNvSpPr>
          <p:nvPr>
            <p:ph type="body" sz="quarter" idx="52" hasCustomPrompt="1"/>
          </p:nvPr>
        </p:nvSpPr>
        <p:spPr>
          <a:xfrm>
            <a:off x="2425618" y="3826478"/>
            <a:ext cx="6298567" cy="244354"/>
          </a:xfrm>
        </p:spPr>
        <p:txBody>
          <a:bodyPr>
            <a:normAutofit/>
          </a:bodyPr>
          <a:lstStyle>
            <a:lvl1pPr marL="0" indent="0">
              <a:buNone/>
              <a:defRPr sz="1200" cap="none" baseline="0">
                <a:solidFill>
                  <a:srgbClr val="000000"/>
                </a:solidFill>
              </a:defRPr>
            </a:lvl1pPr>
          </a:lstStyle>
          <a:p>
            <a:pPr lvl="0"/>
            <a:r>
              <a:rPr lang="en-GB" dirty="0"/>
              <a:t>Click to edit master text styles</a:t>
            </a:r>
          </a:p>
        </p:txBody>
      </p:sp>
      <p:sp>
        <p:nvSpPr>
          <p:cNvPr id="70" name="Text Placeholder 6"/>
          <p:cNvSpPr>
            <a:spLocks noGrp="1"/>
          </p:cNvSpPr>
          <p:nvPr>
            <p:ph type="body" sz="quarter" idx="25" hasCustomPrompt="1"/>
          </p:nvPr>
        </p:nvSpPr>
        <p:spPr>
          <a:xfrm>
            <a:off x="419820" y="408353"/>
            <a:ext cx="5408754" cy="189781"/>
          </a:xfrm>
        </p:spPr>
        <p:txBody>
          <a:bodyPr lIns="18000" anchor="t" anchorCtr="0">
            <a:normAutofit/>
          </a:bodyPr>
          <a:lstStyle>
            <a:lvl1pPr marL="0" indent="0">
              <a:buNone/>
              <a:defRPr sz="1000" cap="none" baseline="0">
                <a:solidFill>
                  <a:srgbClr val="000000"/>
                </a:solidFill>
              </a:defRPr>
            </a:lvl1pPr>
          </a:lstStyle>
          <a:p>
            <a:pPr lvl="0"/>
            <a:r>
              <a:rPr lang="en-GB" dirty="0"/>
              <a:t>Click to edit master text styles</a:t>
            </a:r>
          </a:p>
        </p:txBody>
      </p:sp>
      <p:sp>
        <p:nvSpPr>
          <p:cNvPr id="71" name="TextBox 70"/>
          <p:cNvSpPr txBox="1"/>
          <p:nvPr userDrawn="1"/>
        </p:nvSpPr>
        <p:spPr>
          <a:xfrm>
            <a:off x="438812" y="610364"/>
            <a:ext cx="5410921" cy="333425"/>
          </a:xfrm>
          <a:prstGeom prst="rect">
            <a:avLst/>
          </a:prstGeom>
          <a:noFill/>
        </p:spPr>
        <p:txBody>
          <a:bodyPr wrap="square" lIns="0" tIns="0" rIns="0" bIns="0" rtlCol="0" anchor="b" anchorCtr="0">
            <a:spAutoFit/>
          </a:bodyPr>
          <a:lstStyle/>
          <a:p>
            <a:pPr>
              <a:lnSpc>
                <a:spcPts val="2600"/>
              </a:lnSpc>
            </a:pPr>
            <a:r>
              <a:rPr lang="en-GB" sz="2400" dirty="0">
                <a:solidFill>
                  <a:srgbClr val="F04E23"/>
                </a:solidFill>
                <a:latin typeface="+mj-lt"/>
                <a:cs typeface="Arial" pitchFamily="34" charset="0"/>
              </a:rPr>
              <a:t>Agenda</a:t>
            </a:r>
            <a:r>
              <a:rPr lang="en-GB" dirty="0">
                <a:solidFill>
                  <a:srgbClr val="F04E23"/>
                </a:solidFill>
                <a:latin typeface="+mj-lt"/>
                <a:cs typeface="Arial" pitchFamily="34" charset="0"/>
              </a:rPr>
              <a:t> </a:t>
            </a:r>
          </a:p>
        </p:txBody>
      </p:sp>
      <p:sp>
        <p:nvSpPr>
          <p:cNvPr id="72" name="Date Placeholder 3"/>
          <p:cNvSpPr>
            <a:spLocks noGrp="1"/>
          </p:cNvSpPr>
          <p:nvPr>
            <p:ph type="dt" sz="half" idx="10"/>
          </p:nvPr>
        </p:nvSpPr>
        <p:spPr>
          <a:xfrm>
            <a:off x="717449" y="4553148"/>
            <a:ext cx="1958203" cy="66824"/>
          </a:xfrm>
        </p:spPr>
        <p:txBody>
          <a:bodyPr/>
          <a:lstStyle>
            <a:lvl1pPr>
              <a:defRPr>
                <a:solidFill>
                  <a:srgbClr val="000000"/>
                </a:solidFill>
              </a:defRPr>
            </a:lvl1pPr>
          </a:lstStyle>
          <a:p>
            <a:fld id="{B3414BBF-BCF8-4AB1-AE25-4CFFDB653B50}" type="datetime3">
              <a:rPr lang="en-US" smtClean="0"/>
              <a:t>17 June 2021</a:t>
            </a:fld>
            <a:endParaRPr lang="en-GB" dirty="0"/>
          </a:p>
        </p:txBody>
      </p:sp>
      <p:sp>
        <p:nvSpPr>
          <p:cNvPr id="73" name="Footer Placeholder 4"/>
          <p:cNvSpPr>
            <a:spLocks noGrp="1"/>
          </p:cNvSpPr>
          <p:nvPr>
            <p:ph type="ftr" sz="quarter" idx="11"/>
          </p:nvPr>
        </p:nvSpPr>
        <p:spPr>
          <a:xfrm>
            <a:off x="717449" y="4646471"/>
            <a:ext cx="1958203" cy="68838"/>
          </a:xfrm>
        </p:spPr>
        <p:txBody>
          <a:bodyPr/>
          <a:lstStyle>
            <a:lvl1pPr>
              <a:defRPr>
                <a:solidFill>
                  <a:srgbClr val="000000"/>
                </a:solidFill>
              </a:defRPr>
            </a:lvl1pPr>
          </a:lstStyle>
          <a:p>
            <a:r>
              <a:rPr lang="en-GB"/>
              <a:t>Blue Economy Roadmap</a:t>
            </a:r>
            <a:endParaRPr lang="en-GB" dirty="0"/>
          </a:p>
        </p:txBody>
      </p:sp>
    </p:spTree>
    <p:extLst>
      <p:ext uri="{BB962C8B-B14F-4D97-AF65-F5344CB8AC3E}">
        <p14:creationId xmlns:p14="http://schemas.microsoft.com/office/powerpoint/2010/main" val="3421134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image" Target="../media/image1.emf"/><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4F2"/>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19820" y="613504"/>
            <a:ext cx="8304363" cy="676227"/>
          </a:xfrm>
          <a:prstGeom prst="rect">
            <a:avLst/>
          </a:prstGeom>
          <a:noFill/>
          <a:effectLst/>
        </p:spPr>
        <p:txBody>
          <a:bodyPr vert="horz" wrap="square" lIns="0" tIns="0" rIns="0" bIns="36000" rtlCol="0" anchor="t" anchorCtr="0">
            <a:noAutofit/>
          </a:bodyPr>
          <a:lstStyle/>
          <a:p>
            <a:r>
              <a:rPr lang="en-GB"/>
              <a:t>Click to edit Master title style</a:t>
            </a:r>
            <a:endParaRPr lang="en-GB" dirty="0"/>
          </a:p>
        </p:txBody>
      </p:sp>
      <p:sp>
        <p:nvSpPr>
          <p:cNvPr id="3" name="Pladsholder til tekst 2"/>
          <p:cNvSpPr>
            <a:spLocks noGrp="1"/>
          </p:cNvSpPr>
          <p:nvPr>
            <p:ph type="body" idx="1"/>
          </p:nvPr>
        </p:nvSpPr>
        <p:spPr>
          <a:xfrm>
            <a:off x="419820" y="1443488"/>
            <a:ext cx="8304363" cy="288122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Pladsholder til dato 3"/>
          <p:cNvSpPr>
            <a:spLocks noGrp="1"/>
          </p:cNvSpPr>
          <p:nvPr>
            <p:ph type="dt" sz="half" idx="2"/>
          </p:nvPr>
        </p:nvSpPr>
        <p:spPr>
          <a:xfrm>
            <a:off x="717449" y="4553148"/>
            <a:ext cx="1958203" cy="66824"/>
          </a:xfrm>
          <a:prstGeom prst="rect">
            <a:avLst/>
          </a:prstGeom>
        </p:spPr>
        <p:txBody>
          <a:bodyPr vert="horz" wrap="square" lIns="0" tIns="0" rIns="0" bIns="0" rtlCol="0" anchor="ctr" anchorCtr="0"/>
          <a:lstStyle>
            <a:lvl1pPr algn="l">
              <a:lnSpc>
                <a:spcPts val="600"/>
              </a:lnSpc>
              <a:defRPr sz="600" b="0" cap="all" baseline="0">
                <a:solidFill>
                  <a:srgbClr val="000000"/>
                </a:solidFill>
                <a:latin typeface="Verdana" pitchFamily="34" charset="0"/>
                <a:ea typeface="Verdana" pitchFamily="34" charset="0"/>
                <a:cs typeface="Verdana" pitchFamily="34" charset="0"/>
              </a:defRPr>
            </a:lvl1pPr>
          </a:lstStyle>
          <a:p>
            <a:fld id="{BDE751BB-FE63-4E76-B400-0F96E017BD3C}" type="datetime3">
              <a:rPr lang="en-US" smtClean="0"/>
              <a:t>17 June 2021</a:t>
            </a:fld>
            <a:endParaRPr lang="en-GB" dirty="0"/>
          </a:p>
        </p:txBody>
      </p:sp>
      <p:sp>
        <p:nvSpPr>
          <p:cNvPr id="5" name="Pladsholder til sidefod 4"/>
          <p:cNvSpPr>
            <a:spLocks noGrp="1"/>
          </p:cNvSpPr>
          <p:nvPr>
            <p:ph type="ftr" sz="quarter" idx="3"/>
          </p:nvPr>
        </p:nvSpPr>
        <p:spPr>
          <a:xfrm>
            <a:off x="717449" y="4646471"/>
            <a:ext cx="1958203" cy="68838"/>
          </a:xfrm>
          <a:prstGeom prst="rect">
            <a:avLst/>
          </a:prstGeom>
        </p:spPr>
        <p:txBody>
          <a:bodyPr vert="horz" wrap="square" lIns="0" tIns="0" rIns="0" bIns="0" rtlCol="0" anchor="ctr" anchorCtr="0"/>
          <a:lstStyle>
            <a:lvl1pPr algn="l">
              <a:lnSpc>
                <a:spcPts val="600"/>
              </a:lnSpc>
              <a:defRPr sz="600" b="0" cap="all" baseline="0">
                <a:solidFill>
                  <a:srgbClr val="000000"/>
                </a:solidFill>
                <a:latin typeface="Verdana" pitchFamily="34" charset="0"/>
                <a:ea typeface="Verdana" pitchFamily="34" charset="0"/>
                <a:cs typeface="Verdana" pitchFamily="34" charset="0"/>
              </a:defRPr>
            </a:lvl1pPr>
          </a:lstStyle>
          <a:p>
            <a:r>
              <a:rPr lang="en-GB"/>
              <a:t>Blue Economy Roadmap</a:t>
            </a:r>
            <a:endParaRPr lang="en-GB" dirty="0"/>
          </a:p>
        </p:txBody>
      </p:sp>
      <p:sp>
        <p:nvSpPr>
          <p:cNvPr id="6" name="Pladsholder til diasnummer 5"/>
          <p:cNvSpPr>
            <a:spLocks noGrp="1"/>
          </p:cNvSpPr>
          <p:nvPr>
            <p:ph type="sldNum" sz="quarter" idx="4"/>
          </p:nvPr>
        </p:nvSpPr>
        <p:spPr>
          <a:xfrm>
            <a:off x="178278" y="4472954"/>
            <a:ext cx="408316" cy="379563"/>
          </a:xfrm>
          <a:prstGeom prst="rect">
            <a:avLst/>
          </a:prstGeom>
        </p:spPr>
        <p:txBody>
          <a:bodyPr vert="horz" wrap="square" lIns="0" tIns="0" rIns="0" bIns="0" rtlCol="0" anchor="ctr" anchorCtr="0"/>
          <a:lstStyle>
            <a:lvl1pPr algn="r">
              <a:lnSpc>
                <a:spcPts val="600"/>
              </a:lnSpc>
              <a:defRPr sz="1050" b="0" cap="all" baseline="0">
                <a:solidFill>
                  <a:srgbClr val="000000"/>
                </a:solidFill>
                <a:latin typeface="Verdana" pitchFamily="34" charset="0"/>
                <a:ea typeface="Verdana" pitchFamily="34" charset="0"/>
                <a:cs typeface="Verdana" pitchFamily="34" charset="0"/>
              </a:defRPr>
            </a:lvl1pPr>
          </a:lstStyle>
          <a:p>
            <a:fld id="{AF54B9EF-527F-4F31-BDA9-861CCA0FE377}" type="slidenum">
              <a:rPr lang="en-GB" smtClean="0"/>
              <a:pPr/>
              <a:t>‹#›</a:t>
            </a:fld>
            <a:endParaRPr lang="en-GB" dirty="0"/>
          </a:p>
        </p:txBody>
      </p:sp>
      <p:cxnSp>
        <p:nvCxnSpPr>
          <p:cNvPr id="9" name="Straight Connector 8"/>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title="COWIlogo"/>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40" r:id="rId2"/>
    <p:sldLayoutId id="2147483741" r:id="rId3"/>
    <p:sldLayoutId id="2147483778" r:id="rId4"/>
    <p:sldLayoutId id="2147483780" r:id="rId5"/>
    <p:sldLayoutId id="2147483779" r:id="rId6"/>
    <p:sldLayoutId id="2147483777" r:id="rId7"/>
    <p:sldLayoutId id="2147483661" r:id="rId8"/>
    <p:sldLayoutId id="2147483704" r:id="rId9"/>
    <p:sldLayoutId id="2147483728" r:id="rId10"/>
    <p:sldLayoutId id="2147483654" r:id="rId11"/>
    <p:sldLayoutId id="2147483702" r:id="rId12"/>
    <p:sldLayoutId id="2147483739" r:id="rId13"/>
    <p:sldLayoutId id="2147483743" r:id="rId14"/>
    <p:sldLayoutId id="2147483744" r:id="rId15"/>
    <p:sldLayoutId id="2147483680" r:id="rId16"/>
    <p:sldLayoutId id="2147483742" r:id="rId17"/>
    <p:sldLayoutId id="2147483655" r:id="rId18"/>
    <p:sldLayoutId id="2147483677" r:id="rId19"/>
    <p:sldLayoutId id="2147483679" r:id="rId20"/>
    <p:sldLayoutId id="2147483725" r:id="rId21"/>
    <p:sldLayoutId id="2147483726" r:id="rId22"/>
    <p:sldLayoutId id="2147483683" r:id="rId23"/>
    <p:sldLayoutId id="2147483684" r:id="rId24"/>
    <p:sldLayoutId id="2147483712" r:id="rId25"/>
    <p:sldLayoutId id="2147483713" r:id="rId26"/>
    <p:sldLayoutId id="2147483714" r:id="rId27"/>
    <p:sldLayoutId id="2147483718" r:id="rId28"/>
    <p:sldLayoutId id="2147483719" r:id="rId29"/>
    <p:sldLayoutId id="2147483720" r:id="rId30"/>
    <p:sldLayoutId id="2147483721" r:id="rId31"/>
    <p:sldLayoutId id="2147483722" r:id="rId32"/>
    <p:sldLayoutId id="2147483723" r:id="rId33"/>
    <p:sldLayoutId id="2147483715" r:id="rId34"/>
    <p:sldLayoutId id="2147483716" r:id="rId35"/>
    <p:sldLayoutId id="2147483717" r:id="rId3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p:txStyles>
    <p:title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p:titleStyle>
    <p:bodyStyle>
      <a:lvl1pPr marL="273050" indent="-273050" algn="l" defTabSz="914400" rtl="0" eaLnBrk="1" latinLnBrk="0" hangingPunct="1">
        <a:spcBef>
          <a:spcPts val="0"/>
        </a:spcBef>
        <a:spcAft>
          <a:spcPts val="600"/>
        </a:spcAft>
        <a:buClr>
          <a:schemeClr val="accent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4F2"/>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19820" y="613504"/>
            <a:ext cx="8304363" cy="676227"/>
          </a:xfrm>
          <a:prstGeom prst="rect">
            <a:avLst/>
          </a:prstGeom>
          <a:noFill/>
          <a:effectLst/>
        </p:spPr>
        <p:txBody>
          <a:bodyPr vert="horz" wrap="square" lIns="0" tIns="0" rIns="0" bIns="36000" rtlCol="0" anchor="t" anchorCtr="0">
            <a:noAutofit/>
          </a:bodyPr>
          <a:lstStyle/>
          <a:p>
            <a:r>
              <a:rPr lang="en-GB"/>
              <a:t>Click to edit Master title style</a:t>
            </a:r>
          </a:p>
        </p:txBody>
      </p:sp>
      <p:sp>
        <p:nvSpPr>
          <p:cNvPr id="3" name="Pladsholder til tekst 2"/>
          <p:cNvSpPr>
            <a:spLocks noGrp="1"/>
          </p:cNvSpPr>
          <p:nvPr>
            <p:ph type="body" idx="1"/>
          </p:nvPr>
        </p:nvSpPr>
        <p:spPr>
          <a:xfrm>
            <a:off x="419820" y="1443488"/>
            <a:ext cx="8304363" cy="288122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ladsholder til dato 3"/>
          <p:cNvSpPr>
            <a:spLocks noGrp="1"/>
          </p:cNvSpPr>
          <p:nvPr>
            <p:ph type="dt" sz="half" idx="2"/>
          </p:nvPr>
        </p:nvSpPr>
        <p:spPr>
          <a:xfrm>
            <a:off x="717449" y="4553148"/>
            <a:ext cx="1958203" cy="66824"/>
          </a:xfrm>
          <a:prstGeom prst="rect">
            <a:avLst/>
          </a:prstGeom>
        </p:spPr>
        <p:txBody>
          <a:bodyPr vert="horz" wrap="square" lIns="0" tIns="0" rIns="0" bIns="0" rtlCol="0" anchor="ctr" anchorCtr="0"/>
          <a:lstStyle>
            <a:lvl1pPr algn="l">
              <a:lnSpc>
                <a:spcPts val="600"/>
              </a:lnSpc>
              <a:defRPr sz="600" b="0" cap="all" baseline="0">
                <a:solidFill>
                  <a:srgbClr val="000000"/>
                </a:solidFill>
                <a:latin typeface="Verdana" pitchFamily="34" charset="0"/>
                <a:ea typeface="Verdana" pitchFamily="34" charset="0"/>
                <a:cs typeface="Verdana" pitchFamily="34" charset="0"/>
              </a:defRPr>
            </a:lvl1pPr>
          </a:lstStyle>
          <a:p>
            <a:fld id="{FAAB656C-4EC5-41AA-B67A-DC93D33E2173}" type="datetime3">
              <a:rPr lang="en-US" smtClean="0"/>
              <a:t>17 June 2021</a:t>
            </a:fld>
            <a:endParaRPr lang="en-GB"/>
          </a:p>
        </p:txBody>
      </p:sp>
      <p:sp>
        <p:nvSpPr>
          <p:cNvPr id="5" name="Pladsholder til sidefod 4"/>
          <p:cNvSpPr>
            <a:spLocks noGrp="1"/>
          </p:cNvSpPr>
          <p:nvPr>
            <p:ph type="ftr" sz="quarter" idx="3"/>
          </p:nvPr>
        </p:nvSpPr>
        <p:spPr>
          <a:xfrm>
            <a:off x="717449" y="4646471"/>
            <a:ext cx="1958203" cy="68838"/>
          </a:xfrm>
          <a:prstGeom prst="rect">
            <a:avLst/>
          </a:prstGeom>
        </p:spPr>
        <p:txBody>
          <a:bodyPr vert="horz" wrap="square" lIns="0" tIns="0" rIns="0" bIns="0" rtlCol="0" anchor="ctr" anchorCtr="0"/>
          <a:lstStyle>
            <a:lvl1pPr algn="l">
              <a:lnSpc>
                <a:spcPts val="600"/>
              </a:lnSpc>
              <a:defRPr sz="600" b="0" cap="all" baseline="0">
                <a:solidFill>
                  <a:srgbClr val="000000"/>
                </a:solidFill>
                <a:latin typeface="Verdana" pitchFamily="34" charset="0"/>
                <a:ea typeface="Verdana" pitchFamily="34" charset="0"/>
                <a:cs typeface="Verdana" pitchFamily="34" charset="0"/>
              </a:defRPr>
            </a:lvl1pPr>
          </a:lstStyle>
          <a:p>
            <a:r>
              <a:rPr lang="en-GB"/>
              <a:t>Blue Economy Roadmap</a:t>
            </a:r>
          </a:p>
        </p:txBody>
      </p:sp>
      <p:sp>
        <p:nvSpPr>
          <p:cNvPr id="6" name="Pladsholder til diasnummer 5"/>
          <p:cNvSpPr>
            <a:spLocks noGrp="1"/>
          </p:cNvSpPr>
          <p:nvPr>
            <p:ph type="sldNum" sz="quarter" idx="4"/>
          </p:nvPr>
        </p:nvSpPr>
        <p:spPr>
          <a:xfrm>
            <a:off x="178278" y="4472954"/>
            <a:ext cx="408316" cy="379563"/>
          </a:xfrm>
          <a:prstGeom prst="rect">
            <a:avLst/>
          </a:prstGeom>
        </p:spPr>
        <p:txBody>
          <a:bodyPr vert="horz" wrap="square" lIns="0" tIns="0" rIns="0" bIns="0" rtlCol="0" anchor="ctr" anchorCtr="0"/>
          <a:lstStyle>
            <a:lvl1pPr algn="r">
              <a:lnSpc>
                <a:spcPts val="600"/>
              </a:lnSpc>
              <a:defRPr sz="1050" b="0" cap="all" baseline="0">
                <a:solidFill>
                  <a:srgbClr val="000000"/>
                </a:solidFill>
                <a:latin typeface="Verdana" pitchFamily="34" charset="0"/>
                <a:ea typeface="Verdana" pitchFamily="34" charset="0"/>
                <a:cs typeface="Verdana" pitchFamily="34" charset="0"/>
              </a:defRPr>
            </a:lvl1pPr>
          </a:lstStyle>
          <a:p>
            <a:fld id="{AF54B9EF-527F-4F31-BDA9-861CCA0FE377}" type="slidenum">
              <a:rPr lang="en-GB" smtClean="0"/>
              <a:pPr/>
              <a:t>‹#›</a:t>
            </a:fld>
            <a:endParaRPr lang="en-GB"/>
          </a:p>
        </p:txBody>
      </p:sp>
      <p:pic>
        <p:nvPicPr>
          <p:cNvPr id="8" name="Picture 7" title="COWIlogo"/>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99954608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p:titleStyle>
    <p:bodyStyle>
      <a:lvl1pPr marL="273050" indent="-273050" algn="l" defTabSz="914400" rtl="0" eaLnBrk="1" latinLnBrk="0" hangingPunct="1">
        <a:spcBef>
          <a:spcPts val="0"/>
        </a:spcBef>
        <a:spcAft>
          <a:spcPts val="600"/>
        </a:spcAft>
        <a:buClr>
          <a:schemeClr val="accent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emf"/><Relationship Id="rId5" Type="http://schemas.microsoft.com/office/2007/relationships/hdphoto" Target="../media/hdphoto6.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1.emf"/><Relationship Id="rId5" Type="http://schemas.microsoft.com/office/2007/relationships/hdphoto" Target="../media/hdphoto6.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1.emf"/><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5.xml"/><Relationship Id="rId5" Type="http://schemas.openxmlformats.org/officeDocument/2006/relationships/image" Target="../media/image1.emf"/><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25.xml"/><Relationship Id="rId5" Type="http://schemas.openxmlformats.org/officeDocument/2006/relationships/image" Target="../media/image1.emf"/><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emf"/><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9" name="Picture 8" descr="A picture containing windmill, object, blue, sign&#10;&#10;Description automatically generated">
            <a:extLst>
              <a:ext uri="{FF2B5EF4-FFF2-40B4-BE49-F238E27FC236}">
                <a16:creationId xmlns:a16="http://schemas.microsoft.com/office/drawing/2014/main" id="{543EE1CF-9060-4FF8-AD8D-E1823C670B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46"/>
          <a:stretch/>
        </p:blipFill>
        <p:spPr>
          <a:xfrm>
            <a:off x="1" y="0"/>
            <a:ext cx="9144000" cy="5143500"/>
          </a:xfrm>
          <a:prstGeom prst="rect">
            <a:avLst/>
          </a:prstGeom>
          <a:solidFill>
            <a:srgbClr val="050B29"/>
          </a:solidFill>
        </p:spPr>
      </p:pic>
      <p:pic>
        <p:nvPicPr>
          <p:cNvPr id="11" name="Picture 10" descr="A picture containing black, web&#10;&#10;Description automatically generated">
            <a:extLst>
              <a:ext uri="{FF2B5EF4-FFF2-40B4-BE49-F238E27FC236}">
                <a16:creationId xmlns:a16="http://schemas.microsoft.com/office/drawing/2014/main" id="{D613E65C-964E-424F-B6E8-4FBE17D4399C}"/>
              </a:ext>
            </a:extLst>
          </p:cNvPr>
          <p:cNvPicPr/>
          <p:nvPr/>
        </p:nvPicPr>
        <p:blipFill>
          <a:blip r:embed="rId4" cstate="screen">
            <a:alphaModFix amt="3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3520167" y="-1389698"/>
            <a:ext cx="6719570" cy="7922895"/>
          </a:xfrm>
          <a:prstGeom prst="rect">
            <a:avLst/>
          </a:prstGeom>
          <a:ln>
            <a:noFill/>
          </a:ln>
        </p:spPr>
      </p:pic>
      <p:sp>
        <p:nvSpPr>
          <p:cNvPr id="4" name="Date Placeholder 3"/>
          <p:cNvSpPr>
            <a:spLocks noGrp="1"/>
          </p:cNvSpPr>
          <p:nvPr>
            <p:ph type="dt" sz="half" idx="10"/>
          </p:nvPr>
        </p:nvSpPr>
        <p:spPr/>
        <p:txBody>
          <a:bodyPr/>
          <a:lstStyle/>
          <a:p>
            <a:fld id="{E79B53AC-2B98-4123-91BE-03FB09F220C4}" type="datetime3">
              <a:rPr lang="en-US" smtClean="0">
                <a:solidFill>
                  <a:schemeClr val="bg1"/>
                </a:solidFill>
              </a:rPr>
              <a:t>17 June 2021</a:t>
            </a:fld>
            <a:endParaRPr lang="en-GB" dirty="0">
              <a:solidFill>
                <a:schemeClr val="bg1"/>
              </a:solidFill>
            </a:endParaRPr>
          </a:p>
        </p:txBody>
      </p:sp>
      <p:sp>
        <p:nvSpPr>
          <p:cNvPr id="6" name="Slide Number Placeholder 5"/>
          <p:cNvSpPr>
            <a:spLocks noGrp="1"/>
          </p:cNvSpPr>
          <p:nvPr>
            <p:ph type="sldNum" sz="quarter" idx="12"/>
          </p:nvPr>
        </p:nvSpPr>
        <p:spPr/>
        <p:txBody>
          <a:bodyPr/>
          <a:lstStyle/>
          <a:p>
            <a:fld id="{AF54B9EF-527F-4F31-BDA9-861CCA0FE377}" type="slidenum">
              <a:rPr lang="en-GB" smtClean="0">
                <a:solidFill>
                  <a:schemeClr val="bg1"/>
                </a:solidFill>
              </a:rPr>
              <a:pPr/>
              <a:t>1</a:t>
            </a:fld>
            <a:endParaRPr lang="en-GB" dirty="0">
              <a:solidFill>
                <a:schemeClr val="bg1"/>
              </a:solidFill>
            </a:endParaRPr>
          </a:p>
        </p:txBody>
      </p:sp>
      <p:sp>
        <p:nvSpPr>
          <p:cNvPr id="5" name="Text Placeholder 4">
            <a:extLst>
              <a:ext uri="{FF2B5EF4-FFF2-40B4-BE49-F238E27FC236}">
                <a16:creationId xmlns:a16="http://schemas.microsoft.com/office/drawing/2014/main" id="{28B082EE-5E49-4BD8-8C21-2137BB011275}"/>
              </a:ext>
            </a:extLst>
          </p:cNvPr>
          <p:cNvSpPr>
            <a:spLocks noGrp="1"/>
          </p:cNvSpPr>
          <p:nvPr>
            <p:ph type="body" sz="quarter" idx="25"/>
          </p:nvPr>
        </p:nvSpPr>
        <p:spPr/>
        <p:txBody>
          <a:bodyPr/>
          <a:lstStyle/>
          <a:p>
            <a:endParaRPr lang="da-DK"/>
          </a:p>
        </p:txBody>
      </p:sp>
      <p:sp>
        <p:nvSpPr>
          <p:cNvPr id="2" name="Title 1">
            <a:extLst>
              <a:ext uri="{FF2B5EF4-FFF2-40B4-BE49-F238E27FC236}">
                <a16:creationId xmlns:a16="http://schemas.microsoft.com/office/drawing/2014/main" id="{4ACBC52E-980A-4D22-9BE1-1087F7EF7882}"/>
              </a:ext>
            </a:extLst>
          </p:cNvPr>
          <p:cNvSpPr>
            <a:spLocks noGrp="1"/>
          </p:cNvSpPr>
          <p:nvPr>
            <p:ph type="title"/>
          </p:nvPr>
        </p:nvSpPr>
        <p:spPr/>
        <p:txBody>
          <a:bodyPr/>
          <a:lstStyle/>
          <a:p>
            <a:r>
              <a:rPr lang="en-GB" dirty="0">
                <a:solidFill>
                  <a:schemeClr val="accent3"/>
                </a:solidFill>
                <a:latin typeface="+mj-lt"/>
              </a:rPr>
              <a:t>Blue Economy Roadmap</a:t>
            </a:r>
          </a:p>
        </p:txBody>
      </p:sp>
      <p:sp>
        <p:nvSpPr>
          <p:cNvPr id="10" name="Text Placeholder 9">
            <a:extLst>
              <a:ext uri="{FF2B5EF4-FFF2-40B4-BE49-F238E27FC236}">
                <a16:creationId xmlns:a16="http://schemas.microsoft.com/office/drawing/2014/main" id="{92F21217-F144-44E0-97DC-59F82C61CC1B}"/>
              </a:ext>
            </a:extLst>
          </p:cNvPr>
          <p:cNvSpPr>
            <a:spLocks noGrp="1"/>
          </p:cNvSpPr>
          <p:nvPr>
            <p:ph type="body" sz="quarter" idx="26"/>
          </p:nvPr>
        </p:nvSpPr>
        <p:spPr/>
        <p:txBody>
          <a:bodyPr/>
          <a:lstStyle/>
          <a:p>
            <a:r>
              <a:rPr lang="en-GB" dirty="0">
                <a:solidFill>
                  <a:schemeClr val="bg1"/>
                </a:solidFill>
              </a:rPr>
              <a:t>Presentation COWI </a:t>
            </a:r>
            <a:br>
              <a:rPr lang="en-GB" dirty="0">
                <a:solidFill>
                  <a:schemeClr val="bg1"/>
                </a:solidFill>
              </a:rPr>
            </a:br>
            <a:r>
              <a:rPr lang="en-GB" dirty="0">
                <a:solidFill>
                  <a:schemeClr val="bg1"/>
                </a:solidFill>
              </a:rPr>
              <a:t>(Ramon Wessel and Dr Karen Lupson)</a:t>
            </a:r>
          </a:p>
        </p:txBody>
      </p:sp>
      <p:sp>
        <p:nvSpPr>
          <p:cNvPr id="7" name="Rectangle 6">
            <a:extLst>
              <a:ext uri="{FF2B5EF4-FFF2-40B4-BE49-F238E27FC236}">
                <a16:creationId xmlns:a16="http://schemas.microsoft.com/office/drawing/2014/main" id="{6B0594C8-5FE4-4838-B139-02B959A7C170}"/>
              </a:ext>
            </a:extLst>
          </p:cNvPr>
          <p:cNvSpPr/>
          <p:nvPr/>
        </p:nvSpPr>
        <p:spPr>
          <a:xfrm>
            <a:off x="345050" y="936276"/>
            <a:ext cx="3231270" cy="1077218"/>
          </a:xfrm>
          <a:prstGeom prst="rect">
            <a:avLst/>
          </a:prstGeom>
        </p:spPr>
        <p:txBody>
          <a:bodyPr wrap="square">
            <a:spAutoFit/>
          </a:bodyPr>
          <a:lstStyle/>
          <a:p>
            <a:r>
              <a:rPr lang="en-GB" sz="1600" dirty="0">
                <a:solidFill>
                  <a:schemeClr val="bg1"/>
                </a:solidFill>
                <a:latin typeface="+mj-lt"/>
                <a:ea typeface="Gadugi" panose="020B0502040204020203" pitchFamily="34" charset="0"/>
                <a:cs typeface="Times New Roman" panose="02020603050405020304" pitchFamily="18" charset="0"/>
              </a:rPr>
              <a:t>Realising the potential of the overseas countries and territories for sustainable blue growth (blue economy)</a:t>
            </a:r>
            <a:endParaRPr lang="en-GB" sz="1600" dirty="0">
              <a:solidFill>
                <a:schemeClr val="bg1"/>
              </a:solidFill>
              <a:latin typeface="+mj-lt"/>
            </a:endParaRPr>
          </a:p>
        </p:txBody>
      </p:sp>
      <p:sp>
        <p:nvSpPr>
          <p:cNvPr id="8" name="Footer Placeholder 7">
            <a:extLst>
              <a:ext uri="{FF2B5EF4-FFF2-40B4-BE49-F238E27FC236}">
                <a16:creationId xmlns:a16="http://schemas.microsoft.com/office/drawing/2014/main" id="{D02B8EA1-5F94-4540-A821-03406D52405B}"/>
              </a:ext>
            </a:extLst>
          </p:cNvPr>
          <p:cNvSpPr>
            <a:spLocks noGrp="1"/>
          </p:cNvSpPr>
          <p:nvPr>
            <p:ph type="ftr" sz="quarter" idx="11"/>
          </p:nvPr>
        </p:nvSpPr>
        <p:spPr/>
        <p:txBody>
          <a:bodyPr/>
          <a:lstStyle/>
          <a:p>
            <a:r>
              <a:rPr lang="en-GB"/>
              <a:t>Blue Economy Roadmap</a:t>
            </a:r>
            <a:endParaRPr lang="en-GB" dirty="0"/>
          </a:p>
        </p:txBody>
      </p:sp>
      <p:cxnSp>
        <p:nvCxnSpPr>
          <p:cNvPr id="12" name="Straight Connector 11">
            <a:extLst>
              <a:ext uri="{FF2B5EF4-FFF2-40B4-BE49-F238E27FC236}">
                <a16:creationId xmlns:a16="http://schemas.microsoft.com/office/drawing/2014/main" id="{31C7558C-C0B7-48D5-9BE3-E97926873E50}"/>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3" name="Picture 12" title="COWIlogo">
            <a:extLst>
              <a:ext uri="{FF2B5EF4-FFF2-40B4-BE49-F238E27FC236}">
                <a16:creationId xmlns:a16="http://schemas.microsoft.com/office/drawing/2014/main" id="{71A8C6D3-5CD3-473A-BA5B-EB811B28EC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06568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water, outdoor, sport&#10;&#10;Description automatically generated">
            <a:extLst>
              <a:ext uri="{FF2B5EF4-FFF2-40B4-BE49-F238E27FC236}">
                <a16:creationId xmlns:a16="http://schemas.microsoft.com/office/drawing/2014/main" id="{2C4FF9FE-EFC0-4097-8E9D-CF652B93B78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92000"/>
                    </a14:imgEffect>
                  </a14:imgLayer>
                </a14:imgProps>
              </a:ext>
              <a:ext uri="{28A0092B-C50C-407E-A947-70E740481C1C}">
                <a14:useLocalDpi xmlns:a14="http://schemas.microsoft.com/office/drawing/2010/main"/>
              </a:ext>
            </a:extLst>
          </a:blip>
          <a:srcRect/>
          <a:stretch/>
        </p:blipFill>
        <p:spPr>
          <a:xfrm>
            <a:off x="1775" y="-1"/>
            <a:ext cx="9155839" cy="5143501"/>
          </a:xfrm>
          <a:prstGeom prst="rect">
            <a:avLst/>
          </a:prstGeom>
        </p:spPr>
      </p:pic>
      <p:sp>
        <p:nvSpPr>
          <p:cNvPr id="2" name="Slide Number Placeholder 1">
            <a:extLst>
              <a:ext uri="{FF2B5EF4-FFF2-40B4-BE49-F238E27FC236}">
                <a16:creationId xmlns:a16="http://schemas.microsoft.com/office/drawing/2014/main" id="{E4576266-918A-460B-B02D-FEBF5D17C312}"/>
              </a:ext>
            </a:extLst>
          </p:cNvPr>
          <p:cNvSpPr>
            <a:spLocks noGrp="1"/>
          </p:cNvSpPr>
          <p:nvPr>
            <p:ph type="sldNum" sz="quarter" idx="12"/>
          </p:nvPr>
        </p:nvSpPr>
        <p:spPr/>
        <p:txBody>
          <a:bodyPr/>
          <a:lstStyle/>
          <a:p>
            <a:fld id="{59EDCC4F-61B3-445B-AC6F-14CA4635A88D}" type="slidenum">
              <a:rPr lang="en-GB" smtClean="0"/>
              <a:pPr/>
              <a:t>10</a:t>
            </a:fld>
            <a:endParaRPr lang="en-GB" dirty="0"/>
          </a:p>
        </p:txBody>
      </p:sp>
      <p:sp>
        <p:nvSpPr>
          <p:cNvPr id="3" name="Title 2">
            <a:extLst>
              <a:ext uri="{FF2B5EF4-FFF2-40B4-BE49-F238E27FC236}">
                <a16:creationId xmlns:a16="http://schemas.microsoft.com/office/drawing/2014/main" id="{B6921BE6-1395-42EE-A0AA-EF27558DA617}"/>
              </a:ext>
            </a:extLst>
          </p:cNvPr>
          <p:cNvSpPr>
            <a:spLocks noGrp="1"/>
          </p:cNvSpPr>
          <p:nvPr>
            <p:ph type="title"/>
          </p:nvPr>
        </p:nvSpPr>
        <p:spPr/>
        <p:txBody>
          <a:bodyPr/>
          <a:lstStyle/>
          <a:p>
            <a:r>
              <a:rPr lang="en-GB" dirty="0"/>
              <a:t>Findings</a:t>
            </a:r>
          </a:p>
        </p:txBody>
      </p:sp>
      <p:sp>
        <p:nvSpPr>
          <p:cNvPr id="4" name="Date Placeholder 3">
            <a:extLst>
              <a:ext uri="{FF2B5EF4-FFF2-40B4-BE49-F238E27FC236}">
                <a16:creationId xmlns:a16="http://schemas.microsoft.com/office/drawing/2014/main" id="{A7CFBFF7-D7F4-4B42-9822-80AC57847546}"/>
              </a:ext>
            </a:extLst>
          </p:cNvPr>
          <p:cNvSpPr>
            <a:spLocks noGrp="1"/>
          </p:cNvSpPr>
          <p:nvPr>
            <p:ph type="dt" sz="half" idx="10"/>
          </p:nvPr>
        </p:nvSpPr>
        <p:spPr/>
        <p:txBody>
          <a:bodyPr/>
          <a:lstStyle/>
          <a:p>
            <a:fld id="{3CE96A38-0972-4C69-A6A3-AD460C328D36}" type="datetime3">
              <a:rPr lang="en-US" smtClean="0"/>
              <a:t>17 June 2021</a:t>
            </a:fld>
            <a:endParaRPr lang="en-GB" dirty="0"/>
          </a:p>
        </p:txBody>
      </p:sp>
      <p:sp>
        <p:nvSpPr>
          <p:cNvPr id="5" name="Footer Placeholder 4">
            <a:extLst>
              <a:ext uri="{FF2B5EF4-FFF2-40B4-BE49-F238E27FC236}">
                <a16:creationId xmlns:a16="http://schemas.microsoft.com/office/drawing/2014/main" id="{C3246FC3-AC1C-443B-97C8-E914229BEFD6}"/>
              </a:ext>
            </a:extLst>
          </p:cNvPr>
          <p:cNvSpPr>
            <a:spLocks noGrp="1"/>
          </p:cNvSpPr>
          <p:nvPr>
            <p:ph type="ftr" sz="quarter" idx="11"/>
          </p:nvPr>
        </p:nvSpPr>
        <p:spPr/>
        <p:txBody>
          <a:bodyPr/>
          <a:lstStyle/>
          <a:p>
            <a:r>
              <a:rPr lang="en-GB"/>
              <a:t>Blue Economy Roadmap</a:t>
            </a:r>
            <a:endParaRPr lang="en-GB" dirty="0"/>
          </a:p>
        </p:txBody>
      </p:sp>
      <p:pic>
        <p:nvPicPr>
          <p:cNvPr id="7" name="Picture 6" descr="A picture containing black, web&#10;&#10;Description automatically generated">
            <a:extLst>
              <a:ext uri="{FF2B5EF4-FFF2-40B4-BE49-F238E27FC236}">
                <a16:creationId xmlns:a16="http://schemas.microsoft.com/office/drawing/2014/main" id="{98C8081A-06F1-4610-AD1C-AB54C77CED0A}"/>
              </a:ext>
            </a:extLst>
          </p:cNvPr>
          <p:cNvPicPr/>
          <p:nvPr/>
        </p:nvPicPr>
        <p:blipFill>
          <a:blip r:embed="rId4" cstate="screen">
            <a:alphaModFix amt="35000"/>
            <a:lum bright="70000" contrast="-7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3520167" y="-1389698"/>
            <a:ext cx="6719570" cy="7922895"/>
          </a:xfrm>
          <a:prstGeom prst="rect">
            <a:avLst/>
          </a:prstGeom>
          <a:ln>
            <a:noFill/>
          </a:ln>
        </p:spPr>
      </p:pic>
      <p:cxnSp>
        <p:nvCxnSpPr>
          <p:cNvPr id="14" name="Straight Connector 13">
            <a:extLst>
              <a:ext uri="{FF2B5EF4-FFF2-40B4-BE49-F238E27FC236}">
                <a16:creationId xmlns:a16="http://schemas.microsoft.com/office/drawing/2014/main" id="{768D534D-FCC8-4103-B259-D60CD4398F8E}"/>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title="COWIlogo">
            <a:extLst>
              <a:ext uri="{FF2B5EF4-FFF2-40B4-BE49-F238E27FC236}">
                <a16:creationId xmlns:a16="http://schemas.microsoft.com/office/drawing/2014/main" id="{3B1F66F4-BC1F-4FD8-8608-B5CEDA9CB6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09979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nature&#10;&#10;Description automatically generated">
            <a:extLst>
              <a:ext uri="{FF2B5EF4-FFF2-40B4-BE49-F238E27FC236}">
                <a16:creationId xmlns:a16="http://schemas.microsoft.com/office/drawing/2014/main" id="{BE2A798C-4BAA-4238-953E-469B1C20CD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389809" cy="5143500"/>
          </a:xfrm>
          <a:prstGeom prst="rect">
            <a:avLst/>
          </a:prstGeom>
        </p:spPr>
      </p:pic>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a:lstStyle/>
          <a:p>
            <a:r>
              <a:rPr lang="en-GB" dirty="0"/>
              <a:t>Strategic priorities</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48D11450-B03B-4AD8-98AB-350ECD481B50}" type="datetime3">
              <a:rPr lang="en-US" smtClean="0">
                <a:solidFill>
                  <a:schemeClr val="bg1"/>
                </a:solidFill>
              </a:rPr>
              <a:t>17 June 2021</a:t>
            </a:fld>
            <a:endParaRPr lang="en-GB" dirty="0">
              <a:solidFill>
                <a:schemeClr val="bg1"/>
              </a:solidFill>
            </a:endParaRPr>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solidFill>
                  <a:schemeClr val="bg1"/>
                </a:solidFill>
              </a:rPr>
              <a:t>Blue Economy Roadmap</a:t>
            </a:r>
            <a:endParaRPr lang="en-GB" dirty="0">
              <a:solidFill>
                <a:schemeClr val="bg1"/>
              </a:solidFill>
            </a:endParaRPr>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solidFill>
                  <a:schemeClr val="bg1"/>
                </a:solidFill>
              </a:rPr>
              <a:pPr/>
              <a:t>11</a:t>
            </a:fld>
            <a:endParaRPr lang="en-GB" dirty="0">
              <a:solidFill>
                <a:schemeClr val="bg1"/>
              </a:solidFill>
            </a:endParaRPr>
          </a:p>
        </p:txBody>
      </p:sp>
      <p:sp>
        <p:nvSpPr>
          <p:cNvPr id="13" name="Text Placeholder 12">
            <a:extLst>
              <a:ext uri="{FF2B5EF4-FFF2-40B4-BE49-F238E27FC236}">
                <a16:creationId xmlns:a16="http://schemas.microsoft.com/office/drawing/2014/main" id="{BAA722D1-0A10-450E-9CFA-7BE0015F0270}"/>
              </a:ext>
            </a:extLst>
          </p:cNvPr>
          <p:cNvSpPr>
            <a:spLocks noGrp="1"/>
          </p:cNvSpPr>
          <p:nvPr>
            <p:ph type="body" sz="quarter" idx="13"/>
          </p:nvPr>
        </p:nvSpPr>
        <p:spPr/>
        <p:txBody>
          <a:bodyPr/>
          <a:lstStyle/>
          <a:p>
            <a:endParaRPr lang="da-DK"/>
          </a:p>
        </p:txBody>
      </p:sp>
      <p:sp>
        <p:nvSpPr>
          <p:cNvPr id="15" name="Content Placeholder 6">
            <a:extLst>
              <a:ext uri="{FF2B5EF4-FFF2-40B4-BE49-F238E27FC236}">
                <a16:creationId xmlns:a16="http://schemas.microsoft.com/office/drawing/2014/main" id="{6788C1E5-4011-4A4A-9AB2-21A2DB1B0C99}"/>
              </a:ext>
            </a:extLst>
          </p:cNvPr>
          <p:cNvSpPr>
            <a:spLocks noGrp="1"/>
          </p:cNvSpPr>
          <p:nvPr>
            <p:ph sz="quarter" idx="15"/>
          </p:nvPr>
        </p:nvSpPr>
        <p:spPr>
          <a:xfrm>
            <a:off x="462323" y="2238988"/>
            <a:ext cx="2128477" cy="1440394"/>
          </a:xfrm>
        </p:spPr>
        <p:txBody>
          <a:bodyPr>
            <a:spAutoFit/>
          </a:bodyPr>
          <a:lstStyle/>
          <a:p>
            <a:pPr marL="0" indent="0">
              <a:lnSpc>
                <a:spcPct val="90000"/>
              </a:lnSpc>
              <a:buNone/>
            </a:pPr>
            <a:r>
              <a:rPr lang="en-US" sz="1300" dirty="0">
                <a:solidFill>
                  <a:schemeClr val="bg1"/>
                </a:solidFill>
                <a:latin typeface="+mn-lt"/>
                <a:cs typeface="Times New Roman" panose="02020603050405020304" pitchFamily="18" charset="0"/>
              </a:rPr>
              <a:t>The very first and most important strategic priority was to ensure that the design composition embraced and then are developed from the priorities and needs of the OCTs. </a:t>
            </a:r>
            <a:endParaRPr lang="en-GB" sz="1300" dirty="0">
              <a:solidFill>
                <a:schemeClr val="bg1"/>
              </a:solidFill>
              <a:latin typeface="+mn-lt"/>
            </a:endParaRPr>
          </a:p>
        </p:txBody>
      </p:sp>
      <p:sp>
        <p:nvSpPr>
          <p:cNvPr id="16" name="Content Placeholder 6">
            <a:extLst>
              <a:ext uri="{FF2B5EF4-FFF2-40B4-BE49-F238E27FC236}">
                <a16:creationId xmlns:a16="http://schemas.microsoft.com/office/drawing/2014/main" id="{D9ABDB5E-5A53-4BCF-B524-081071145A6C}"/>
              </a:ext>
            </a:extLst>
          </p:cNvPr>
          <p:cNvSpPr txBox="1">
            <a:spLocks/>
          </p:cNvSpPr>
          <p:nvPr/>
        </p:nvSpPr>
        <p:spPr>
          <a:xfrm>
            <a:off x="3150627" y="2238988"/>
            <a:ext cx="2839677" cy="1800493"/>
          </a:xfrm>
          <a:prstGeom prst="rect">
            <a:avLst/>
          </a:prstGeom>
        </p:spPr>
        <p:txBody>
          <a:bodyPr vert="horz" wrap="square" lIns="0" tIns="0" rIns="0" bIns="0" rtlCol="0">
            <a:sp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300" dirty="0">
                <a:solidFill>
                  <a:schemeClr val="bg1"/>
                </a:solidFill>
                <a:latin typeface="+mn-lt"/>
                <a:cs typeface="Times New Roman" panose="02020603050405020304" pitchFamily="18" charset="0"/>
              </a:rPr>
              <a:t>OCTs express a unique position when considering the Blue Economy; this is very different to the position of the European mainland and for this reason it was vital that the roadmap should reflect the needs of OCTs and not simply reflect the priorities of Europe or other ‘continent’ roadmaps. </a:t>
            </a:r>
            <a:endParaRPr lang="en-GB" sz="1300" dirty="0">
              <a:solidFill>
                <a:schemeClr val="bg1"/>
              </a:solidFill>
              <a:latin typeface="+mn-lt"/>
            </a:endParaRPr>
          </a:p>
        </p:txBody>
      </p:sp>
      <p:sp>
        <p:nvSpPr>
          <p:cNvPr id="17" name="Content Placeholder 6">
            <a:extLst>
              <a:ext uri="{FF2B5EF4-FFF2-40B4-BE49-F238E27FC236}">
                <a16:creationId xmlns:a16="http://schemas.microsoft.com/office/drawing/2014/main" id="{7D3BA892-7D89-4539-9A92-426FACD4756E}"/>
              </a:ext>
            </a:extLst>
          </p:cNvPr>
          <p:cNvSpPr txBox="1">
            <a:spLocks/>
          </p:cNvSpPr>
          <p:nvPr/>
        </p:nvSpPr>
        <p:spPr>
          <a:xfrm>
            <a:off x="6370999" y="2238988"/>
            <a:ext cx="2087201" cy="1620444"/>
          </a:xfrm>
          <a:prstGeom prst="rect">
            <a:avLst/>
          </a:prstGeom>
        </p:spPr>
        <p:txBody>
          <a:bodyPr vert="horz" lIns="0" tIns="0" rIns="0" bIns="0" rtlCol="0">
            <a:sp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300" dirty="0">
                <a:solidFill>
                  <a:schemeClr val="bg1"/>
                </a:solidFill>
                <a:latin typeface="+mn-lt"/>
                <a:cs typeface="Times New Roman" panose="02020603050405020304" pitchFamily="18" charset="0"/>
              </a:rPr>
              <a:t>The development </a:t>
            </a:r>
            <a:br>
              <a:rPr lang="en-US" sz="1300" dirty="0">
                <a:solidFill>
                  <a:schemeClr val="bg1"/>
                </a:solidFill>
                <a:latin typeface="+mn-lt"/>
                <a:cs typeface="Times New Roman" panose="02020603050405020304" pitchFamily="18" charset="0"/>
              </a:rPr>
            </a:br>
            <a:r>
              <a:rPr lang="en-US" sz="1300" dirty="0">
                <a:solidFill>
                  <a:schemeClr val="bg1"/>
                </a:solidFill>
                <a:latin typeface="+mn-lt"/>
                <a:cs typeface="Times New Roman" panose="02020603050405020304" pitchFamily="18" charset="0"/>
              </a:rPr>
              <a:t>of OCTA Blue Economy Roadmap set out to drive the core elements that would accelerate OCTs attainment of </a:t>
            </a:r>
            <a:br>
              <a:rPr lang="en-US" sz="1300" dirty="0">
                <a:solidFill>
                  <a:schemeClr val="bg1"/>
                </a:solidFill>
                <a:latin typeface="+mn-lt"/>
                <a:cs typeface="Times New Roman" panose="02020603050405020304" pitchFamily="18" charset="0"/>
              </a:rPr>
            </a:br>
            <a:r>
              <a:rPr lang="en-US" sz="1300" dirty="0">
                <a:solidFill>
                  <a:schemeClr val="bg1"/>
                </a:solidFill>
                <a:latin typeface="+mn-lt"/>
                <a:cs typeface="Times New Roman" panose="02020603050405020304" pitchFamily="18" charset="0"/>
              </a:rPr>
              <a:t>a sustainable blue economy from the outset. </a:t>
            </a:r>
            <a:endParaRPr lang="en-GB" sz="1300" dirty="0">
              <a:solidFill>
                <a:schemeClr val="bg1"/>
              </a:solidFill>
              <a:latin typeface="+mn-lt"/>
            </a:endParaRPr>
          </a:p>
        </p:txBody>
      </p:sp>
      <p:grpSp>
        <p:nvGrpSpPr>
          <p:cNvPr id="25" name="Group 24">
            <a:extLst>
              <a:ext uri="{FF2B5EF4-FFF2-40B4-BE49-F238E27FC236}">
                <a16:creationId xmlns:a16="http://schemas.microsoft.com/office/drawing/2014/main" id="{267EC414-C00F-49BA-9D6D-F2EB17D4842A}"/>
              </a:ext>
            </a:extLst>
          </p:cNvPr>
          <p:cNvGrpSpPr/>
          <p:nvPr/>
        </p:nvGrpSpPr>
        <p:grpSpPr>
          <a:xfrm>
            <a:off x="462323" y="1995963"/>
            <a:ext cx="2170980" cy="97631"/>
            <a:chOff x="462323" y="1995963"/>
            <a:chExt cx="2170980" cy="97631"/>
          </a:xfrm>
        </p:grpSpPr>
        <p:cxnSp>
          <p:nvCxnSpPr>
            <p:cNvPr id="23" name="Straight Connector 22">
              <a:extLst>
                <a:ext uri="{FF2B5EF4-FFF2-40B4-BE49-F238E27FC236}">
                  <a16:creationId xmlns:a16="http://schemas.microsoft.com/office/drawing/2014/main" id="{B81D861C-3E88-4C55-8A85-357BBD5FE870}"/>
                </a:ext>
              </a:extLst>
            </p:cNvPr>
            <p:cNvCxnSpPr/>
            <p:nvPr/>
          </p:nvCxnSpPr>
          <p:spPr>
            <a:xfrm>
              <a:off x="462323" y="2047875"/>
              <a:ext cx="2170980" cy="0"/>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7FB425C-8AF3-4885-B2C8-9FAF339AA92D}"/>
                </a:ext>
              </a:extLst>
            </p:cNvPr>
            <p:cNvSpPr/>
            <p:nvPr/>
          </p:nvSpPr>
          <p:spPr>
            <a:xfrm>
              <a:off x="462323" y="1995963"/>
              <a:ext cx="97631" cy="97631"/>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grpSp>
        <p:nvGrpSpPr>
          <p:cNvPr id="26" name="Group 25">
            <a:extLst>
              <a:ext uri="{FF2B5EF4-FFF2-40B4-BE49-F238E27FC236}">
                <a16:creationId xmlns:a16="http://schemas.microsoft.com/office/drawing/2014/main" id="{A86C268F-D88C-463F-A6E5-9CD8C8381225}"/>
              </a:ext>
            </a:extLst>
          </p:cNvPr>
          <p:cNvGrpSpPr/>
          <p:nvPr/>
        </p:nvGrpSpPr>
        <p:grpSpPr>
          <a:xfrm>
            <a:off x="3153136" y="1995963"/>
            <a:ext cx="2609489" cy="97631"/>
            <a:chOff x="462323" y="1995963"/>
            <a:chExt cx="2609489" cy="97631"/>
          </a:xfrm>
        </p:grpSpPr>
        <p:cxnSp>
          <p:nvCxnSpPr>
            <p:cNvPr id="27" name="Straight Connector 26">
              <a:extLst>
                <a:ext uri="{FF2B5EF4-FFF2-40B4-BE49-F238E27FC236}">
                  <a16:creationId xmlns:a16="http://schemas.microsoft.com/office/drawing/2014/main" id="{170E13BE-6603-46C1-881D-645427C2157C}"/>
                </a:ext>
              </a:extLst>
            </p:cNvPr>
            <p:cNvCxnSpPr>
              <a:cxnSpLocks/>
            </p:cNvCxnSpPr>
            <p:nvPr/>
          </p:nvCxnSpPr>
          <p:spPr>
            <a:xfrm flipV="1">
              <a:off x="462323" y="2044778"/>
              <a:ext cx="2609489" cy="3097"/>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953B911C-E0BD-45C7-8FF0-ACB581453D06}"/>
                </a:ext>
              </a:extLst>
            </p:cNvPr>
            <p:cNvSpPr/>
            <p:nvPr/>
          </p:nvSpPr>
          <p:spPr>
            <a:xfrm>
              <a:off x="462323" y="1995963"/>
              <a:ext cx="97631" cy="97631"/>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grpSp>
        <p:nvGrpSpPr>
          <p:cNvPr id="30" name="Group 29">
            <a:extLst>
              <a:ext uri="{FF2B5EF4-FFF2-40B4-BE49-F238E27FC236}">
                <a16:creationId xmlns:a16="http://schemas.microsoft.com/office/drawing/2014/main" id="{0DD41BD6-4F11-40CA-883C-64CCC9F05136}"/>
              </a:ext>
            </a:extLst>
          </p:cNvPr>
          <p:cNvGrpSpPr/>
          <p:nvPr/>
        </p:nvGrpSpPr>
        <p:grpSpPr>
          <a:xfrm>
            <a:off x="6361473" y="1995963"/>
            <a:ext cx="2005287" cy="97631"/>
            <a:chOff x="462323" y="1995963"/>
            <a:chExt cx="2005287" cy="97631"/>
          </a:xfrm>
        </p:grpSpPr>
        <p:cxnSp>
          <p:nvCxnSpPr>
            <p:cNvPr id="31" name="Straight Connector 30">
              <a:extLst>
                <a:ext uri="{FF2B5EF4-FFF2-40B4-BE49-F238E27FC236}">
                  <a16:creationId xmlns:a16="http://schemas.microsoft.com/office/drawing/2014/main" id="{0128F883-5A71-4275-A81D-7C5C6C56C1AA}"/>
                </a:ext>
              </a:extLst>
            </p:cNvPr>
            <p:cNvCxnSpPr>
              <a:cxnSpLocks/>
            </p:cNvCxnSpPr>
            <p:nvPr/>
          </p:nvCxnSpPr>
          <p:spPr>
            <a:xfrm flipV="1">
              <a:off x="462323" y="2044778"/>
              <a:ext cx="2005287" cy="3097"/>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121BD901-7F78-464C-BAAF-192D3AC6FCD4}"/>
                </a:ext>
              </a:extLst>
            </p:cNvPr>
            <p:cNvSpPr/>
            <p:nvPr/>
          </p:nvSpPr>
          <p:spPr>
            <a:xfrm>
              <a:off x="462323" y="1995963"/>
              <a:ext cx="97631" cy="97631"/>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cxnSp>
        <p:nvCxnSpPr>
          <p:cNvPr id="34" name="Straight Connector 33">
            <a:extLst>
              <a:ext uri="{FF2B5EF4-FFF2-40B4-BE49-F238E27FC236}">
                <a16:creationId xmlns:a16="http://schemas.microsoft.com/office/drawing/2014/main" id="{B5F8B9EA-E818-4719-A6E5-6EB953D222B4}"/>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35" name="Picture 34" title="COWIlogo">
            <a:extLst>
              <a:ext uri="{FF2B5EF4-FFF2-40B4-BE49-F238E27FC236}">
                <a16:creationId xmlns:a16="http://schemas.microsoft.com/office/drawing/2014/main" id="{9B4F0E71-7258-4348-A390-D530C6C1C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32940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up)">
                                      <p:cBhvr>
                                        <p:cTn id="11" dur="1000"/>
                                        <p:tgtEl>
                                          <p:spTgt spid="15">
                                            <p:txEl>
                                              <p:pRg st="0" end="0"/>
                                            </p:txEl>
                                          </p:spTgt>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1250"/>
                                        <p:tgtEl>
                                          <p:spTgt spid="26"/>
                                        </p:tgtEl>
                                      </p:cBhvr>
                                    </p:animEffect>
                                  </p:childTnLst>
                                </p:cTn>
                              </p:par>
                            </p:childTnLst>
                          </p:cTn>
                        </p:par>
                        <p:par>
                          <p:cTn id="16" fill="hold">
                            <p:stCondLst>
                              <p:cond delay="3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childTnLst>
                          </p:cTn>
                        </p:par>
                        <p:par>
                          <p:cTn id="20" fill="hold">
                            <p:stCondLst>
                              <p:cond delay="45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250"/>
                                        <p:tgtEl>
                                          <p:spTgt spid="30"/>
                                        </p:tgtEl>
                                      </p:cBhvr>
                                    </p:animEffect>
                                  </p:childTnLst>
                                </p:cTn>
                              </p:par>
                            </p:childTnLst>
                          </p:cTn>
                        </p:par>
                        <p:par>
                          <p:cTn id="24" fill="hold">
                            <p:stCondLst>
                              <p:cond delay="575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760A76E8-D52B-4BF5-A08E-3796A48BF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8042"/>
          <a:stretch/>
        </p:blipFill>
        <p:spPr>
          <a:xfrm flipH="1">
            <a:off x="-3" y="0"/>
            <a:ext cx="9144001" cy="5143500"/>
          </a:xfrm>
          <a:prstGeom prst="rect">
            <a:avLst/>
          </a:prstGeom>
          <a:solidFill>
            <a:srgbClr val="FFFFFF"/>
          </a:solidFill>
        </p:spPr>
      </p:pic>
      <p:sp>
        <p:nvSpPr>
          <p:cNvPr id="2" name="Title 1">
            <a:extLst>
              <a:ext uri="{FF2B5EF4-FFF2-40B4-BE49-F238E27FC236}">
                <a16:creationId xmlns:a16="http://schemas.microsoft.com/office/drawing/2014/main" id="{CCDF197B-57C6-4C19-8DAF-D9AFC8723C8F}"/>
              </a:ext>
            </a:extLst>
          </p:cNvPr>
          <p:cNvSpPr>
            <a:spLocks noGrp="1"/>
          </p:cNvSpPr>
          <p:nvPr>
            <p:ph type="title"/>
          </p:nvPr>
        </p:nvSpPr>
        <p:spPr>
          <a:xfrm>
            <a:off x="419821" y="613504"/>
            <a:ext cx="4857030" cy="676227"/>
          </a:xfrm>
        </p:spPr>
        <p:txBody>
          <a:bodyPr/>
          <a:lstStyle/>
          <a:p>
            <a:r>
              <a:rPr lang="en-GB" sz="2100" dirty="0"/>
              <a:t>OCTs are Unique and thus must develop a Unique Approach!</a:t>
            </a:r>
          </a:p>
        </p:txBody>
      </p:sp>
      <p:sp>
        <p:nvSpPr>
          <p:cNvPr id="3" name="Date Placeholder 2">
            <a:extLst>
              <a:ext uri="{FF2B5EF4-FFF2-40B4-BE49-F238E27FC236}">
                <a16:creationId xmlns:a16="http://schemas.microsoft.com/office/drawing/2014/main" id="{E1B8A3E1-266D-493A-900C-627534529B28}"/>
              </a:ext>
            </a:extLst>
          </p:cNvPr>
          <p:cNvSpPr>
            <a:spLocks noGrp="1"/>
          </p:cNvSpPr>
          <p:nvPr>
            <p:ph type="dt" sz="half" idx="10"/>
          </p:nvPr>
        </p:nvSpPr>
        <p:spPr/>
        <p:txBody>
          <a:bodyPr/>
          <a:lstStyle/>
          <a:p>
            <a:fld id="{648E2001-FE60-4014-85A4-6937F1BF50AA}" type="datetime3">
              <a:rPr lang="en-US" smtClean="0"/>
              <a:t>17 June 2021</a:t>
            </a:fld>
            <a:endParaRPr lang="en-GB" dirty="0"/>
          </a:p>
        </p:txBody>
      </p:sp>
      <p:sp>
        <p:nvSpPr>
          <p:cNvPr id="4" name="Footer Placeholder 3">
            <a:extLst>
              <a:ext uri="{FF2B5EF4-FFF2-40B4-BE49-F238E27FC236}">
                <a16:creationId xmlns:a16="http://schemas.microsoft.com/office/drawing/2014/main" id="{27EE728D-0818-4F7A-8549-2A5FC06B7C17}"/>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334C0398-9902-406E-9B95-CEC3D81B93AB}"/>
              </a:ext>
            </a:extLst>
          </p:cNvPr>
          <p:cNvSpPr>
            <a:spLocks noGrp="1"/>
          </p:cNvSpPr>
          <p:nvPr>
            <p:ph type="sldNum" sz="quarter" idx="12"/>
          </p:nvPr>
        </p:nvSpPr>
        <p:spPr/>
        <p:txBody>
          <a:bodyPr/>
          <a:lstStyle/>
          <a:p>
            <a:fld id="{AF54B9EF-527F-4F31-BDA9-861CCA0FE377}" type="slidenum">
              <a:rPr lang="en-GB" smtClean="0"/>
              <a:pPr/>
              <a:t>12</a:t>
            </a:fld>
            <a:endParaRPr lang="en-GB" dirty="0"/>
          </a:p>
        </p:txBody>
      </p:sp>
      <p:sp>
        <p:nvSpPr>
          <p:cNvPr id="9" name="Text Placeholder 8">
            <a:extLst>
              <a:ext uri="{FF2B5EF4-FFF2-40B4-BE49-F238E27FC236}">
                <a16:creationId xmlns:a16="http://schemas.microsoft.com/office/drawing/2014/main" id="{884468B7-A46E-43C6-AD86-4585CC0A25B8}"/>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A2530D0D-9682-4680-9FD5-EF333013B503}"/>
              </a:ext>
            </a:extLst>
          </p:cNvPr>
          <p:cNvSpPr>
            <a:spLocks noGrp="1"/>
          </p:cNvSpPr>
          <p:nvPr>
            <p:ph sz="quarter" idx="15"/>
          </p:nvPr>
        </p:nvSpPr>
        <p:spPr>
          <a:xfrm>
            <a:off x="419819" y="1460741"/>
            <a:ext cx="4236720" cy="2823713"/>
          </a:xfrm>
        </p:spPr>
        <p:txBody>
          <a:bodyPr>
            <a:normAutofit/>
          </a:bodyPr>
          <a:lstStyle/>
          <a:p>
            <a:pPr fontAlgn="base"/>
            <a:r>
              <a:rPr lang="en-GB" sz="1200" dirty="0"/>
              <a:t>The landscape of OCTs and SIDS’ vulnerabilities is constantly changing along with the world’s development dynamics. In the recent special report by the IPCC, the vulnerabilities of SIDS were projected to be significantly exacerbated by a 1.5</a:t>
            </a:r>
            <a:r>
              <a:rPr lang="en-GB" sz="1200" baseline="30000" dirty="0"/>
              <a:t> </a:t>
            </a:r>
            <a:r>
              <a:rPr lang="en-GB" sz="1200" dirty="0"/>
              <a:t>C warmer climate - threatening SIDS population’s health, livelihoods, food security, water supply, infrastructure, human security, cultural heritages and economic growth.</a:t>
            </a:r>
            <a:endParaRPr lang="en-GB" sz="1200" dirty="0">
              <a:latin typeface="+mn-lt"/>
            </a:endParaRPr>
          </a:p>
        </p:txBody>
      </p:sp>
      <p:sp>
        <p:nvSpPr>
          <p:cNvPr id="8" name="AutoShape 2" descr="UNDP logo">
            <a:extLst>
              <a:ext uri="{FF2B5EF4-FFF2-40B4-BE49-F238E27FC236}">
                <a16:creationId xmlns:a16="http://schemas.microsoft.com/office/drawing/2014/main" id="{D7B7C986-EAF1-424F-8041-4383F6A62D0A}"/>
              </a:ext>
            </a:extLst>
          </p:cNvPr>
          <p:cNvSpPr>
            <a:spLocks noChangeAspect="1" noChangeArrowheads="1"/>
          </p:cNvSpPr>
          <p:nvPr/>
        </p:nvSpPr>
        <p:spPr bwMode="auto">
          <a:xfrm>
            <a:off x="4419600" y="2530288"/>
            <a:ext cx="304800" cy="1538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a:extLst>
              <a:ext uri="{FF2B5EF4-FFF2-40B4-BE49-F238E27FC236}">
                <a16:creationId xmlns:a16="http://schemas.microsoft.com/office/drawing/2014/main" id="{A7CEF7C1-23BA-4097-A56F-B931A2BCBF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704" y="2872597"/>
            <a:ext cx="1474615" cy="72747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91947ABC-1DE6-4293-A280-6418335EA6C8}"/>
              </a:ext>
            </a:extLst>
          </p:cNvPr>
          <p:cNvSpPr txBox="1">
            <a:spLocks/>
          </p:cNvSpPr>
          <p:nvPr/>
        </p:nvSpPr>
        <p:spPr>
          <a:xfrm>
            <a:off x="4815840" y="1460741"/>
            <a:ext cx="3840480" cy="2823713"/>
          </a:xfrm>
          <a:prstGeom prst="rect">
            <a:avLst/>
          </a:prstGeom>
        </p:spPr>
        <p:txBody>
          <a:bodyPr vert="horz" lIns="0" tIns="0" rIns="0" bIns="0" rtlCol="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GB" sz="1200" dirty="0"/>
              <a:t>The anticipated decline of marine fisheries of </a:t>
            </a:r>
            <a:br>
              <a:rPr lang="en-GB" sz="1200" dirty="0"/>
            </a:br>
            <a:r>
              <a:rPr lang="en-GB" sz="1200" dirty="0"/>
              <a:t>3 million metric tons per degree warming would have serious impacts for the Indo-Pacific region and the Arctic. Yet, simultaneously, various development opportunities are in play to help mitigate vulnerabilities and dependencies.</a:t>
            </a:r>
          </a:p>
          <a:p>
            <a:endParaRPr lang="en-GB" sz="1200" dirty="0">
              <a:latin typeface="+mn-lt"/>
            </a:endParaRPr>
          </a:p>
        </p:txBody>
      </p:sp>
      <p:cxnSp>
        <p:nvCxnSpPr>
          <p:cNvPr id="14" name="Straight Connector 13">
            <a:extLst>
              <a:ext uri="{FF2B5EF4-FFF2-40B4-BE49-F238E27FC236}">
                <a16:creationId xmlns:a16="http://schemas.microsoft.com/office/drawing/2014/main" id="{E04FB2EE-7974-4349-957B-7B909AAE95ED}"/>
              </a:ext>
            </a:extLst>
          </p:cNvPr>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title="COWIlogo">
            <a:extLst>
              <a:ext uri="{FF2B5EF4-FFF2-40B4-BE49-F238E27FC236}">
                <a16:creationId xmlns:a16="http://schemas.microsoft.com/office/drawing/2014/main" id="{710B64D7-0FD2-47F3-BBD3-BEA95F723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612158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lur&#10;&#10;Description automatically generated">
            <a:extLst>
              <a:ext uri="{FF2B5EF4-FFF2-40B4-BE49-F238E27FC236}">
                <a16:creationId xmlns:a16="http://schemas.microsoft.com/office/drawing/2014/main" id="{C18DF962-238D-4C15-9574-922E057A12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2" name="Title 1">
            <a:extLst>
              <a:ext uri="{FF2B5EF4-FFF2-40B4-BE49-F238E27FC236}">
                <a16:creationId xmlns:a16="http://schemas.microsoft.com/office/drawing/2014/main" id="{07EC02C8-9FB8-4124-8C92-DB3633BF4589}"/>
              </a:ext>
            </a:extLst>
          </p:cNvPr>
          <p:cNvSpPr>
            <a:spLocks noGrp="1"/>
          </p:cNvSpPr>
          <p:nvPr>
            <p:ph type="title"/>
          </p:nvPr>
        </p:nvSpPr>
        <p:spPr/>
        <p:txBody>
          <a:bodyPr wrap="square" anchor="t">
            <a:normAutofit/>
          </a:bodyPr>
          <a:lstStyle/>
          <a:p>
            <a:r>
              <a:rPr lang="en-GB" dirty="0"/>
              <a:t>Strategic </a:t>
            </a:r>
            <a:r>
              <a:rPr lang="en-GB" dirty="0" err="1"/>
              <a:t>Priorites</a:t>
            </a:r>
            <a:endParaRPr lang="en-GB" dirty="0"/>
          </a:p>
        </p:txBody>
      </p:sp>
      <p:sp>
        <p:nvSpPr>
          <p:cNvPr id="9" name="Date Placeholder 2">
            <a:extLst>
              <a:ext uri="{FF2B5EF4-FFF2-40B4-BE49-F238E27FC236}">
                <a16:creationId xmlns:a16="http://schemas.microsoft.com/office/drawing/2014/main" id="{87EA43B5-BC0A-4940-95B6-45A294DF6300}"/>
              </a:ext>
            </a:extLst>
          </p:cNvPr>
          <p:cNvSpPr>
            <a:spLocks noGrp="1"/>
          </p:cNvSpPr>
          <p:nvPr>
            <p:ph type="dt" sz="half" idx="10"/>
          </p:nvPr>
        </p:nvSpPr>
        <p:spPr/>
        <p:txBody>
          <a:bodyPr/>
          <a:lstStyle/>
          <a:p>
            <a:fld id="{A6AD6B47-BE1B-434C-BADA-DB68B22214E9}" type="datetime3">
              <a:rPr lang="en-US" smtClean="0"/>
              <a:t>17 June 2021</a:t>
            </a:fld>
            <a:endParaRPr lang="en-GB" dirty="0"/>
          </a:p>
        </p:txBody>
      </p:sp>
      <p:sp>
        <p:nvSpPr>
          <p:cNvPr id="11" name="Footer Placeholder 3">
            <a:extLst>
              <a:ext uri="{FF2B5EF4-FFF2-40B4-BE49-F238E27FC236}">
                <a16:creationId xmlns:a16="http://schemas.microsoft.com/office/drawing/2014/main" id="{C1138724-6819-4A6A-A598-820AA8204AF4}"/>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DDD7F975-8EB8-4049-9CFE-568EA762E15C}"/>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13</a:t>
            </a:fld>
            <a:endParaRPr lang="en-GB"/>
          </a:p>
        </p:txBody>
      </p:sp>
      <p:sp>
        <p:nvSpPr>
          <p:cNvPr id="3" name="Text Placeholder 2">
            <a:extLst>
              <a:ext uri="{FF2B5EF4-FFF2-40B4-BE49-F238E27FC236}">
                <a16:creationId xmlns:a16="http://schemas.microsoft.com/office/drawing/2014/main" id="{83E31DC1-BA17-418A-8D59-09EF39A6E504}"/>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EA503823-E5DD-4E3C-BEE0-309F53C8A4A2}"/>
              </a:ext>
            </a:extLst>
          </p:cNvPr>
          <p:cNvSpPr>
            <a:spLocks noGrp="1"/>
          </p:cNvSpPr>
          <p:nvPr>
            <p:ph sz="quarter" idx="15"/>
          </p:nvPr>
        </p:nvSpPr>
        <p:spPr>
          <a:xfrm>
            <a:off x="462322" y="2924297"/>
            <a:ext cx="3494955" cy="929473"/>
          </a:xfrm>
        </p:spPr>
        <p:txBody>
          <a:bodyPr>
            <a:normAutofit/>
          </a:bodyPr>
          <a:lstStyle/>
          <a:p>
            <a:pPr marL="0" indent="0">
              <a:lnSpc>
                <a:spcPct val="90000"/>
              </a:lnSpc>
              <a:buNone/>
            </a:pPr>
            <a:r>
              <a:rPr lang="en-GB" sz="1400" dirty="0">
                <a:latin typeface="+mn-lt"/>
                <a:cs typeface="Times New Roman" panose="02020603050405020304" pitchFamily="18" charset="0"/>
              </a:rPr>
              <a:t>To create and develop the OCT Blue Economy Sector (BES) to provide clarity for governments, private sector, academic sector, and investors.</a:t>
            </a:r>
            <a:endParaRPr lang="en-GB" sz="1400" dirty="0">
              <a:latin typeface="+mn-lt"/>
            </a:endParaRPr>
          </a:p>
        </p:txBody>
      </p:sp>
      <p:sp>
        <p:nvSpPr>
          <p:cNvPr id="12" name="Content Placeholder 6">
            <a:extLst>
              <a:ext uri="{FF2B5EF4-FFF2-40B4-BE49-F238E27FC236}">
                <a16:creationId xmlns:a16="http://schemas.microsoft.com/office/drawing/2014/main" id="{B3984C2A-7690-44F5-995F-0EB820460292}"/>
              </a:ext>
            </a:extLst>
          </p:cNvPr>
          <p:cNvSpPr txBox="1">
            <a:spLocks/>
          </p:cNvSpPr>
          <p:nvPr/>
        </p:nvSpPr>
        <p:spPr>
          <a:xfrm>
            <a:off x="4782270" y="2924297"/>
            <a:ext cx="3333030" cy="830872"/>
          </a:xfrm>
          <a:prstGeom prst="rect">
            <a:avLst/>
          </a:prstGeom>
        </p:spPr>
        <p:txBody>
          <a:bodyPr vert="horz" lIns="0" tIns="0" rIns="0" bIns="0" rtlCol="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GB" sz="1400" dirty="0">
                <a:latin typeface="+mn-lt"/>
                <a:cs typeface="Times New Roman" panose="02020603050405020304" pitchFamily="18" charset="0"/>
              </a:rPr>
              <a:t>Securing a Sustainable Resilient Knowledge Centric Framework for the OCT Blue Economy Sector (BES).</a:t>
            </a:r>
          </a:p>
        </p:txBody>
      </p:sp>
      <p:sp>
        <p:nvSpPr>
          <p:cNvPr id="14" name="Rectangle 13">
            <a:extLst>
              <a:ext uri="{FF2B5EF4-FFF2-40B4-BE49-F238E27FC236}">
                <a16:creationId xmlns:a16="http://schemas.microsoft.com/office/drawing/2014/main" id="{E2B21D3B-A89E-4C6B-BC39-156C1E88F462}"/>
              </a:ext>
            </a:extLst>
          </p:cNvPr>
          <p:cNvSpPr/>
          <p:nvPr/>
        </p:nvSpPr>
        <p:spPr>
          <a:xfrm>
            <a:off x="462322" y="2226985"/>
            <a:ext cx="1789980" cy="590931"/>
          </a:xfrm>
          <a:prstGeom prst="rect">
            <a:avLst/>
          </a:prstGeom>
        </p:spPr>
        <p:txBody>
          <a:bodyPr wrap="square" lIns="0">
            <a:spAutoFit/>
          </a:bodyPr>
          <a:lstStyle/>
          <a:p>
            <a:pPr>
              <a:lnSpc>
                <a:spcPct val="90000"/>
              </a:lnSpc>
            </a:pPr>
            <a:r>
              <a:rPr lang="en-GB" dirty="0">
                <a:solidFill>
                  <a:schemeClr val="accent3"/>
                </a:solidFill>
              </a:rPr>
              <a:t>STRATEGIC PRIORITY</a:t>
            </a:r>
          </a:p>
        </p:txBody>
      </p:sp>
      <p:grpSp>
        <p:nvGrpSpPr>
          <p:cNvPr id="17" name="Group 16">
            <a:extLst>
              <a:ext uri="{FF2B5EF4-FFF2-40B4-BE49-F238E27FC236}">
                <a16:creationId xmlns:a16="http://schemas.microsoft.com/office/drawing/2014/main" id="{DA6FB71C-5FE2-4576-B69F-41F91AA42D28}"/>
              </a:ext>
            </a:extLst>
          </p:cNvPr>
          <p:cNvGrpSpPr/>
          <p:nvPr/>
        </p:nvGrpSpPr>
        <p:grpSpPr>
          <a:xfrm>
            <a:off x="1876450" y="2269957"/>
            <a:ext cx="514686" cy="504985"/>
            <a:chOff x="2991291" y="-2867126"/>
            <a:chExt cx="514686" cy="504985"/>
          </a:xfrm>
        </p:grpSpPr>
        <p:sp>
          <p:nvSpPr>
            <p:cNvPr id="18" name="object 8">
              <a:extLst>
                <a:ext uri="{FF2B5EF4-FFF2-40B4-BE49-F238E27FC236}">
                  <a16:creationId xmlns:a16="http://schemas.microsoft.com/office/drawing/2014/main" id="{1659D9A8-2648-4351-A952-265FF4A5BA0B}"/>
                </a:ext>
              </a:extLst>
            </p:cNvPr>
            <p:cNvSpPr/>
            <p:nvPr/>
          </p:nvSpPr>
          <p:spPr>
            <a:xfrm>
              <a:off x="2991291" y="-2867126"/>
              <a:ext cx="514686" cy="504985"/>
            </a:xfrm>
            <a:custGeom>
              <a:avLst/>
              <a:gdLst/>
              <a:ahLst/>
              <a:cxnLst/>
              <a:rect l="l" t="t" r="r" b="b"/>
              <a:pathLst>
                <a:path w="1178559" h="1135380">
                  <a:moveTo>
                    <a:pt x="589026" y="0"/>
                  </a:moveTo>
                  <a:lnTo>
                    <a:pt x="540708" y="1881"/>
                  </a:lnTo>
                  <a:lnTo>
                    <a:pt x="493467" y="7429"/>
                  </a:lnTo>
                  <a:lnTo>
                    <a:pt x="447455" y="16496"/>
                  </a:lnTo>
                  <a:lnTo>
                    <a:pt x="402823" y="28937"/>
                  </a:lnTo>
                  <a:lnTo>
                    <a:pt x="359723" y="44606"/>
                  </a:lnTo>
                  <a:lnTo>
                    <a:pt x="318306" y="63357"/>
                  </a:lnTo>
                  <a:lnTo>
                    <a:pt x="278723" y="85044"/>
                  </a:lnTo>
                  <a:lnTo>
                    <a:pt x="241127" y="109520"/>
                  </a:lnTo>
                  <a:lnTo>
                    <a:pt x="205668" y="136640"/>
                  </a:lnTo>
                  <a:lnTo>
                    <a:pt x="172497" y="166258"/>
                  </a:lnTo>
                  <a:lnTo>
                    <a:pt x="141767" y="198228"/>
                  </a:lnTo>
                  <a:lnTo>
                    <a:pt x="113629" y="232403"/>
                  </a:lnTo>
                  <a:lnTo>
                    <a:pt x="88234" y="268638"/>
                  </a:lnTo>
                  <a:lnTo>
                    <a:pt x="65733" y="306787"/>
                  </a:lnTo>
                  <a:lnTo>
                    <a:pt x="46279" y="346704"/>
                  </a:lnTo>
                  <a:lnTo>
                    <a:pt x="30022" y="388242"/>
                  </a:lnTo>
                  <a:lnTo>
                    <a:pt x="17114" y="431255"/>
                  </a:lnTo>
                  <a:lnTo>
                    <a:pt x="7707" y="475598"/>
                  </a:lnTo>
                  <a:lnTo>
                    <a:pt x="1952" y="521125"/>
                  </a:lnTo>
                  <a:lnTo>
                    <a:pt x="0" y="567689"/>
                  </a:lnTo>
                  <a:lnTo>
                    <a:pt x="1952" y="614254"/>
                  </a:lnTo>
                  <a:lnTo>
                    <a:pt x="7707" y="659781"/>
                  </a:lnTo>
                  <a:lnTo>
                    <a:pt x="17114" y="704124"/>
                  </a:lnTo>
                  <a:lnTo>
                    <a:pt x="30022" y="747137"/>
                  </a:lnTo>
                  <a:lnTo>
                    <a:pt x="46279" y="788675"/>
                  </a:lnTo>
                  <a:lnTo>
                    <a:pt x="65733" y="828592"/>
                  </a:lnTo>
                  <a:lnTo>
                    <a:pt x="88234" y="866741"/>
                  </a:lnTo>
                  <a:lnTo>
                    <a:pt x="113629" y="902976"/>
                  </a:lnTo>
                  <a:lnTo>
                    <a:pt x="141767" y="937151"/>
                  </a:lnTo>
                  <a:lnTo>
                    <a:pt x="172497" y="969121"/>
                  </a:lnTo>
                  <a:lnTo>
                    <a:pt x="205668" y="998739"/>
                  </a:lnTo>
                  <a:lnTo>
                    <a:pt x="241127" y="1025859"/>
                  </a:lnTo>
                  <a:lnTo>
                    <a:pt x="278723" y="1050335"/>
                  </a:lnTo>
                  <a:lnTo>
                    <a:pt x="318306" y="1072022"/>
                  </a:lnTo>
                  <a:lnTo>
                    <a:pt x="359723" y="1090773"/>
                  </a:lnTo>
                  <a:lnTo>
                    <a:pt x="402823" y="1106442"/>
                  </a:lnTo>
                  <a:lnTo>
                    <a:pt x="447455" y="1118883"/>
                  </a:lnTo>
                  <a:lnTo>
                    <a:pt x="493467" y="1127950"/>
                  </a:lnTo>
                  <a:lnTo>
                    <a:pt x="540708" y="1133498"/>
                  </a:lnTo>
                  <a:lnTo>
                    <a:pt x="589026" y="1135379"/>
                  </a:lnTo>
                  <a:lnTo>
                    <a:pt x="637326" y="1133498"/>
                  </a:lnTo>
                  <a:lnTo>
                    <a:pt x="684553" y="1127950"/>
                  </a:lnTo>
                  <a:lnTo>
                    <a:pt x="730555" y="1118883"/>
                  </a:lnTo>
                  <a:lnTo>
                    <a:pt x="775179" y="1106442"/>
                  </a:lnTo>
                  <a:lnTo>
                    <a:pt x="818274" y="1090773"/>
                  </a:lnTo>
                  <a:lnTo>
                    <a:pt x="859689" y="1072022"/>
                  </a:lnTo>
                  <a:lnTo>
                    <a:pt x="899271" y="1050335"/>
                  </a:lnTo>
                  <a:lnTo>
                    <a:pt x="936869" y="1025859"/>
                  </a:lnTo>
                  <a:lnTo>
                    <a:pt x="972332" y="998739"/>
                  </a:lnTo>
                  <a:lnTo>
                    <a:pt x="1005506" y="969121"/>
                  </a:lnTo>
                  <a:lnTo>
                    <a:pt x="1036241" y="937151"/>
                  </a:lnTo>
                  <a:lnTo>
                    <a:pt x="1064385" y="902976"/>
                  </a:lnTo>
                  <a:lnTo>
                    <a:pt x="1089787" y="866741"/>
                  </a:lnTo>
                  <a:lnTo>
                    <a:pt x="1112294" y="828592"/>
                  </a:lnTo>
                  <a:lnTo>
                    <a:pt x="1131754" y="788675"/>
                  </a:lnTo>
                  <a:lnTo>
                    <a:pt x="1148017" y="747137"/>
                  </a:lnTo>
                  <a:lnTo>
                    <a:pt x="1160929" y="704124"/>
                  </a:lnTo>
                  <a:lnTo>
                    <a:pt x="1170340" y="659781"/>
                  </a:lnTo>
                  <a:lnTo>
                    <a:pt x="1176098" y="614254"/>
                  </a:lnTo>
                  <a:lnTo>
                    <a:pt x="1178052" y="567689"/>
                  </a:lnTo>
                  <a:lnTo>
                    <a:pt x="1176098" y="521125"/>
                  </a:lnTo>
                  <a:lnTo>
                    <a:pt x="1170340" y="475598"/>
                  </a:lnTo>
                  <a:lnTo>
                    <a:pt x="1160929" y="431255"/>
                  </a:lnTo>
                  <a:lnTo>
                    <a:pt x="1148017" y="388242"/>
                  </a:lnTo>
                  <a:lnTo>
                    <a:pt x="1131754" y="346704"/>
                  </a:lnTo>
                  <a:lnTo>
                    <a:pt x="1112294" y="306787"/>
                  </a:lnTo>
                  <a:lnTo>
                    <a:pt x="1089787" y="268638"/>
                  </a:lnTo>
                  <a:lnTo>
                    <a:pt x="1064385" y="232403"/>
                  </a:lnTo>
                  <a:lnTo>
                    <a:pt x="1036241" y="198228"/>
                  </a:lnTo>
                  <a:lnTo>
                    <a:pt x="1005506" y="166258"/>
                  </a:lnTo>
                  <a:lnTo>
                    <a:pt x="972332" y="136640"/>
                  </a:lnTo>
                  <a:lnTo>
                    <a:pt x="936869" y="109520"/>
                  </a:lnTo>
                  <a:lnTo>
                    <a:pt x="899271" y="85044"/>
                  </a:lnTo>
                  <a:lnTo>
                    <a:pt x="859689" y="63357"/>
                  </a:lnTo>
                  <a:lnTo>
                    <a:pt x="818274" y="44606"/>
                  </a:lnTo>
                  <a:lnTo>
                    <a:pt x="775179" y="28937"/>
                  </a:lnTo>
                  <a:lnTo>
                    <a:pt x="730555" y="16496"/>
                  </a:lnTo>
                  <a:lnTo>
                    <a:pt x="684553" y="7429"/>
                  </a:lnTo>
                  <a:lnTo>
                    <a:pt x="637326" y="1881"/>
                  </a:lnTo>
                  <a:lnTo>
                    <a:pt x="589026"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066DD174-6090-4F31-8262-6B444FD95685}"/>
                </a:ext>
              </a:extLst>
            </p:cNvPr>
            <p:cNvSpPr txBox="1"/>
            <p:nvPr/>
          </p:nvSpPr>
          <p:spPr>
            <a:xfrm>
              <a:off x="2991291" y="-2861668"/>
              <a:ext cx="494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solidFill>
                  <a:effectLst/>
                  <a:uLnTx/>
                  <a:uFillTx/>
                  <a:latin typeface="Verdana"/>
                  <a:ea typeface="+mn-ea"/>
                  <a:cs typeface="Arial" pitchFamily="34" charset="0"/>
                </a:rPr>
                <a:t>1</a:t>
              </a:r>
            </a:p>
          </p:txBody>
        </p:sp>
      </p:grpSp>
      <p:sp>
        <p:nvSpPr>
          <p:cNvPr id="20" name="Rectangle 19">
            <a:extLst>
              <a:ext uri="{FF2B5EF4-FFF2-40B4-BE49-F238E27FC236}">
                <a16:creationId xmlns:a16="http://schemas.microsoft.com/office/drawing/2014/main" id="{2E20CF5D-40B1-4CDB-AE88-519995C812DF}"/>
              </a:ext>
            </a:extLst>
          </p:cNvPr>
          <p:cNvSpPr/>
          <p:nvPr/>
        </p:nvSpPr>
        <p:spPr>
          <a:xfrm>
            <a:off x="4777147" y="2226985"/>
            <a:ext cx="1789980" cy="590931"/>
          </a:xfrm>
          <a:prstGeom prst="rect">
            <a:avLst/>
          </a:prstGeom>
        </p:spPr>
        <p:txBody>
          <a:bodyPr wrap="square" lIns="0">
            <a:spAutoFit/>
          </a:bodyPr>
          <a:lstStyle/>
          <a:p>
            <a:pPr>
              <a:lnSpc>
                <a:spcPct val="90000"/>
              </a:lnSpc>
            </a:pPr>
            <a:r>
              <a:rPr lang="en-GB" dirty="0">
                <a:solidFill>
                  <a:schemeClr val="accent3"/>
                </a:solidFill>
              </a:rPr>
              <a:t>STRATEGIC PRIORITY</a:t>
            </a:r>
          </a:p>
        </p:txBody>
      </p:sp>
      <p:grpSp>
        <p:nvGrpSpPr>
          <p:cNvPr id="21" name="Group 20">
            <a:extLst>
              <a:ext uri="{FF2B5EF4-FFF2-40B4-BE49-F238E27FC236}">
                <a16:creationId xmlns:a16="http://schemas.microsoft.com/office/drawing/2014/main" id="{A284DD11-EB91-498F-B035-8B61B828D4CB}"/>
              </a:ext>
            </a:extLst>
          </p:cNvPr>
          <p:cNvGrpSpPr/>
          <p:nvPr/>
        </p:nvGrpSpPr>
        <p:grpSpPr>
          <a:xfrm>
            <a:off x="6191275" y="2269957"/>
            <a:ext cx="514686" cy="504985"/>
            <a:chOff x="2991291" y="-2867126"/>
            <a:chExt cx="514686" cy="504985"/>
          </a:xfrm>
        </p:grpSpPr>
        <p:sp>
          <p:nvSpPr>
            <p:cNvPr id="22" name="object 8">
              <a:extLst>
                <a:ext uri="{FF2B5EF4-FFF2-40B4-BE49-F238E27FC236}">
                  <a16:creationId xmlns:a16="http://schemas.microsoft.com/office/drawing/2014/main" id="{35FE533B-4A51-448E-8EEE-7E7304633C4C}"/>
                </a:ext>
              </a:extLst>
            </p:cNvPr>
            <p:cNvSpPr/>
            <p:nvPr/>
          </p:nvSpPr>
          <p:spPr>
            <a:xfrm>
              <a:off x="2991291" y="-2867126"/>
              <a:ext cx="514686" cy="504985"/>
            </a:xfrm>
            <a:custGeom>
              <a:avLst/>
              <a:gdLst/>
              <a:ahLst/>
              <a:cxnLst/>
              <a:rect l="l" t="t" r="r" b="b"/>
              <a:pathLst>
                <a:path w="1178559" h="1135380">
                  <a:moveTo>
                    <a:pt x="589026" y="0"/>
                  </a:moveTo>
                  <a:lnTo>
                    <a:pt x="540708" y="1881"/>
                  </a:lnTo>
                  <a:lnTo>
                    <a:pt x="493467" y="7429"/>
                  </a:lnTo>
                  <a:lnTo>
                    <a:pt x="447455" y="16496"/>
                  </a:lnTo>
                  <a:lnTo>
                    <a:pt x="402823" y="28937"/>
                  </a:lnTo>
                  <a:lnTo>
                    <a:pt x="359723" y="44606"/>
                  </a:lnTo>
                  <a:lnTo>
                    <a:pt x="318306" y="63357"/>
                  </a:lnTo>
                  <a:lnTo>
                    <a:pt x="278723" y="85044"/>
                  </a:lnTo>
                  <a:lnTo>
                    <a:pt x="241127" y="109520"/>
                  </a:lnTo>
                  <a:lnTo>
                    <a:pt x="205668" y="136640"/>
                  </a:lnTo>
                  <a:lnTo>
                    <a:pt x="172497" y="166258"/>
                  </a:lnTo>
                  <a:lnTo>
                    <a:pt x="141767" y="198228"/>
                  </a:lnTo>
                  <a:lnTo>
                    <a:pt x="113629" y="232403"/>
                  </a:lnTo>
                  <a:lnTo>
                    <a:pt x="88234" y="268638"/>
                  </a:lnTo>
                  <a:lnTo>
                    <a:pt x="65733" y="306787"/>
                  </a:lnTo>
                  <a:lnTo>
                    <a:pt x="46279" y="346704"/>
                  </a:lnTo>
                  <a:lnTo>
                    <a:pt x="30022" y="388242"/>
                  </a:lnTo>
                  <a:lnTo>
                    <a:pt x="17114" y="431255"/>
                  </a:lnTo>
                  <a:lnTo>
                    <a:pt x="7707" y="475598"/>
                  </a:lnTo>
                  <a:lnTo>
                    <a:pt x="1952" y="521125"/>
                  </a:lnTo>
                  <a:lnTo>
                    <a:pt x="0" y="567689"/>
                  </a:lnTo>
                  <a:lnTo>
                    <a:pt x="1952" y="614254"/>
                  </a:lnTo>
                  <a:lnTo>
                    <a:pt x="7707" y="659781"/>
                  </a:lnTo>
                  <a:lnTo>
                    <a:pt x="17114" y="704124"/>
                  </a:lnTo>
                  <a:lnTo>
                    <a:pt x="30022" y="747137"/>
                  </a:lnTo>
                  <a:lnTo>
                    <a:pt x="46279" y="788675"/>
                  </a:lnTo>
                  <a:lnTo>
                    <a:pt x="65733" y="828592"/>
                  </a:lnTo>
                  <a:lnTo>
                    <a:pt x="88234" y="866741"/>
                  </a:lnTo>
                  <a:lnTo>
                    <a:pt x="113629" y="902976"/>
                  </a:lnTo>
                  <a:lnTo>
                    <a:pt x="141767" y="937151"/>
                  </a:lnTo>
                  <a:lnTo>
                    <a:pt x="172497" y="969121"/>
                  </a:lnTo>
                  <a:lnTo>
                    <a:pt x="205668" y="998739"/>
                  </a:lnTo>
                  <a:lnTo>
                    <a:pt x="241127" y="1025859"/>
                  </a:lnTo>
                  <a:lnTo>
                    <a:pt x="278723" y="1050335"/>
                  </a:lnTo>
                  <a:lnTo>
                    <a:pt x="318306" y="1072022"/>
                  </a:lnTo>
                  <a:lnTo>
                    <a:pt x="359723" y="1090773"/>
                  </a:lnTo>
                  <a:lnTo>
                    <a:pt x="402823" y="1106442"/>
                  </a:lnTo>
                  <a:lnTo>
                    <a:pt x="447455" y="1118883"/>
                  </a:lnTo>
                  <a:lnTo>
                    <a:pt x="493467" y="1127950"/>
                  </a:lnTo>
                  <a:lnTo>
                    <a:pt x="540708" y="1133498"/>
                  </a:lnTo>
                  <a:lnTo>
                    <a:pt x="589026" y="1135379"/>
                  </a:lnTo>
                  <a:lnTo>
                    <a:pt x="637326" y="1133498"/>
                  </a:lnTo>
                  <a:lnTo>
                    <a:pt x="684553" y="1127950"/>
                  </a:lnTo>
                  <a:lnTo>
                    <a:pt x="730555" y="1118883"/>
                  </a:lnTo>
                  <a:lnTo>
                    <a:pt x="775179" y="1106442"/>
                  </a:lnTo>
                  <a:lnTo>
                    <a:pt x="818274" y="1090773"/>
                  </a:lnTo>
                  <a:lnTo>
                    <a:pt x="859689" y="1072022"/>
                  </a:lnTo>
                  <a:lnTo>
                    <a:pt x="899271" y="1050335"/>
                  </a:lnTo>
                  <a:lnTo>
                    <a:pt x="936869" y="1025859"/>
                  </a:lnTo>
                  <a:lnTo>
                    <a:pt x="972332" y="998739"/>
                  </a:lnTo>
                  <a:lnTo>
                    <a:pt x="1005506" y="969121"/>
                  </a:lnTo>
                  <a:lnTo>
                    <a:pt x="1036241" y="937151"/>
                  </a:lnTo>
                  <a:lnTo>
                    <a:pt x="1064385" y="902976"/>
                  </a:lnTo>
                  <a:lnTo>
                    <a:pt x="1089787" y="866741"/>
                  </a:lnTo>
                  <a:lnTo>
                    <a:pt x="1112294" y="828592"/>
                  </a:lnTo>
                  <a:lnTo>
                    <a:pt x="1131754" y="788675"/>
                  </a:lnTo>
                  <a:lnTo>
                    <a:pt x="1148017" y="747137"/>
                  </a:lnTo>
                  <a:lnTo>
                    <a:pt x="1160929" y="704124"/>
                  </a:lnTo>
                  <a:lnTo>
                    <a:pt x="1170340" y="659781"/>
                  </a:lnTo>
                  <a:lnTo>
                    <a:pt x="1176098" y="614254"/>
                  </a:lnTo>
                  <a:lnTo>
                    <a:pt x="1178052" y="567689"/>
                  </a:lnTo>
                  <a:lnTo>
                    <a:pt x="1176098" y="521125"/>
                  </a:lnTo>
                  <a:lnTo>
                    <a:pt x="1170340" y="475598"/>
                  </a:lnTo>
                  <a:lnTo>
                    <a:pt x="1160929" y="431255"/>
                  </a:lnTo>
                  <a:lnTo>
                    <a:pt x="1148017" y="388242"/>
                  </a:lnTo>
                  <a:lnTo>
                    <a:pt x="1131754" y="346704"/>
                  </a:lnTo>
                  <a:lnTo>
                    <a:pt x="1112294" y="306787"/>
                  </a:lnTo>
                  <a:lnTo>
                    <a:pt x="1089787" y="268638"/>
                  </a:lnTo>
                  <a:lnTo>
                    <a:pt x="1064385" y="232403"/>
                  </a:lnTo>
                  <a:lnTo>
                    <a:pt x="1036241" y="198228"/>
                  </a:lnTo>
                  <a:lnTo>
                    <a:pt x="1005506" y="166258"/>
                  </a:lnTo>
                  <a:lnTo>
                    <a:pt x="972332" y="136640"/>
                  </a:lnTo>
                  <a:lnTo>
                    <a:pt x="936869" y="109520"/>
                  </a:lnTo>
                  <a:lnTo>
                    <a:pt x="899271" y="85044"/>
                  </a:lnTo>
                  <a:lnTo>
                    <a:pt x="859689" y="63357"/>
                  </a:lnTo>
                  <a:lnTo>
                    <a:pt x="818274" y="44606"/>
                  </a:lnTo>
                  <a:lnTo>
                    <a:pt x="775179" y="28937"/>
                  </a:lnTo>
                  <a:lnTo>
                    <a:pt x="730555" y="16496"/>
                  </a:lnTo>
                  <a:lnTo>
                    <a:pt x="684553" y="7429"/>
                  </a:lnTo>
                  <a:lnTo>
                    <a:pt x="637326" y="1881"/>
                  </a:lnTo>
                  <a:lnTo>
                    <a:pt x="589026"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8CDBCCC2-DE15-42E5-B509-1288F766694E}"/>
                </a:ext>
              </a:extLst>
            </p:cNvPr>
            <p:cNvSpPr txBox="1"/>
            <p:nvPr/>
          </p:nvSpPr>
          <p:spPr>
            <a:xfrm>
              <a:off x="2991291" y="-2861668"/>
              <a:ext cx="494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solidFill>
                  <a:effectLst/>
                  <a:uLnTx/>
                  <a:uFillTx/>
                  <a:latin typeface="Verdana"/>
                  <a:ea typeface="+mn-ea"/>
                  <a:cs typeface="Arial" pitchFamily="34" charset="0"/>
                </a:rPr>
                <a:t>2</a:t>
              </a:r>
            </a:p>
          </p:txBody>
        </p:sp>
      </p:grpSp>
      <p:cxnSp>
        <p:nvCxnSpPr>
          <p:cNvPr id="24" name="Straight Connector 23">
            <a:extLst>
              <a:ext uri="{FF2B5EF4-FFF2-40B4-BE49-F238E27FC236}">
                <a16:creationId xmlns:a16="http://schemas.microsoft.com/office/drawing/2014/main" id="{6E1413F4-C931-497C-851F-62ED43738209}"/>
              </a:ext>
            </a:extLst>
          </p:cNvPr>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25" name="Picture 24" title="COWIlogo">
            <a:extLst>
              <a:ext uri="{FF2B5EF4-FFF2-40B4-BE49-F238E27FC236}">
                <a16:creationId xmlns:a16="http://schemas.microsoft.com/office/drawing/2014/main" id="{7136DA80-F246-43A3-A880-6EC93C5540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819808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1500"/>
                                        <p:tgtEl>
                                          <p:spTgt spid="7">
                                            <p:txEl>
                                              <p:pRg st="0" end="0"/>
                                            </p:txEl>
                                          </p:spTgt>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par>
                          <p:cTn id="22" fill="hold">
                            <p:stCondLst>
                              <p:cond delay="4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4"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DD7948-C7C1-40AF-8288-60EDD3C615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3050" cy="5143500"/>
          </a:xfrm>
          <a:prstGeom prst="rect">
            <a:avLst/>
          </a:prstGeom>
        </p:spPr>
      </p:pic>
      <p:sp>
        <p:nvSpPr>
          <p:cNvPr id="2" name="Title 1">
            <a:extLst>
              <a:ext uri="{FF2B5EF4-FFF2-40B4-BE49-F238E27FC236}">
                <a16:creationId xmlns:a16="http://schemas.microsoft.com/office/drawing/2014/main" id="{07EC02C8-9FB8-4124-8C92-DB3633BF4589}"/>
              </a:ext>
            </a:extLst>
          </p:cNvPr>
          <p:cNvSpPr>
            <a:spLocks noGrp="1"/>
          </p:cNvSpPr>
          <p:nvPr>
            <p:ph type="title"/>
          </p:nvPr>
        </p:nvSpPr>
        <p:spPr>
          <a:xfrm>
            <a:off x="419820" y="613504"/>
            <a:ext cx="2917741" cy="676227"/>
          </a:xfrm>
        </p:spPr>
        <p:txBody>
          <a:bodyPr wrap="square" anchor="t">
            <a:normAutofit/>
          </a:bodyPr>
          <a:lstStyle/>
          <a:p>
            <a:r>
              <a:rPr lang="en-GB" dirty="0"/>
              <a:t>Strategic </a:t>
            </a:r>
            <a:r>
              <a:rPr lang="en-GB" dirty="0" err="1"/>
              <a:t>Priorites</a:t>
            </a:r>
            <a:endParaRPr lang="en-GB" dirty="0"/>
          </a:p>
        </p:txBody>
      </p:sp>
      <p:sp>
        <p:nvSpPr>
          <p:cNvPr id="9" name="Date Placeholder 2">
            <a:extLst>
              <a:ext uri="{FF2B5EF4-FFF2-40B4-BE49-F238E27FC236}">
                <a16:creationId xmlns:a16="http://schemas.microsoft.com/office/drawing/2014/main" id="{87EA43B5-BC0A-4940-95B6-45A294DF6300}"/>
              </a:ext>
            </a:extLst>
          </p:cNvPr>
          <p:cNvSpPr>
            <a:spLocks noGrp="1"/>
          </p:cNvSpPr>
          <p:nvPr>
            <p:ph type="dt" sz="half" idx="10"/>
          </p:nvPr>
        </p:nvSpPr>
        <p:spPr/>
        <p:txBody>
          <a:bodyPr/>
          <a:lstStyle/>
          <a:p>
            <a:fld id="{A6AD6B47-BE1B-434C-BADA-DB68B22214E9}" type="datetime3">
              <a:rPr lang="en-US" smtClean="0"/>
              <a:t>17 June 2021</a:t>
            </a:fld>
            <a:endParaRPr lang="en-GB" dirty="0"/>
          </a:p>
        </p:txBody>
      </p:sp>
      <p:sp>
        <p:nvSpPr>
          <p:cNvPr id="11" name="Footer Placeholder 3">
            <a:extLst>
              <a:ext uri="{FF2B5EF4-FFF2-40B4-BE49-F238E27FC236}">
                <a16:creationId xmlns:a16="http://schemas.microsoft.com/office/drawing/2014/main" id="{C1138724-6819-4A6A-A598-820AA8204AF4}"/>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DDD7F975-8EB8-4049-9CFE-568EA762E15C}"/>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14</a:t>
            </a:fld>
            <a:endParaRPr lang="en-GB"/>
          </a:p>
        </p:txBody>
      </p:sp>
      <p:sp>
        <p:nvSpPr>
          <p:cNvPr id="3" name="Text Placeholder 2">
            <a:extLst>
              <a:ext uri="{FF2B5EF4-FFF2-40B4-BE49-F238E27FC236}">
                <a16:creationId xmlns:a16="http://schemas.microsoft.com/office/drawing/2014/main" id="{83E31DC1-BA17-418A-8D59-09EF39A6E504}"/>
              </a:ext>
            </a:extLst>
          </p:cNvPr>
          <p:cNvSpPr>
            <a:spLocks noGrp="1"/>
          </p:cNvSpPr>
          <p:nvPr>
            <p:ph type="body" sz="quarter" idx="13"/>
          </p:nvPr>
        </p:nvSpPr>
        <p:spPr>
          <a:xfrm>
            <a:off x="419820" y="408353"/>
            <a:ext cx="2917741" cy="189781"/>
          </a:xfrm>
        </p:spPr>
        <p:txBody>
          <a:bodyPr/>
          <a:lstStyle/>
          <a:p>
            <a:endParaRPr lang="da-DK"/>
          </a:p>
        </p:txBody>
      </p:sp>
      <p:sp>
        <p:nvSpPr>
          <p:cNvPr id="7" name="Content Placeholder 6">
            <a:extLst>
              <a:ext uri="{FF2B5EF4-FFF2-40B4-BE49-F238E27FC236}">
                <a16:creationId xmlns:a16="http://schemas.microsoft.com/office/drawing/2014/main" id="{EA503823-E5DD-4E3C-BEE0-309F53C8A4A2}"/>
              </a:ext>
            </a:extLst>
          </p:cNvPr>
          <p:cNvSpPr>
            <a:spLocks noGrp="1"/>
          </p:cNvSpPr>
          <p:nvPr>
            <p:ph sz="quarter" idx="15"/>
          </p:nvPr>
        </p:nvSpPr>
        <p:spPr>
          <a:xfrm>
            <a:off x="462323" y="2924297"/>
            <a:ext cx="2875238" cy="929473"/>
          </a:xfrm>
        </p:spPr>
        <p:txBody>
          <a:bodyPr>
            <a:normAutofit/>
          </a:bodyPr>
          <a:lstStyle/>
          <a:p>
            <a:pPr marL="0" indent="0">
              <a:lnSpc>
                <a:spcPct val="90000"/>
              </a:lnSpc>
              <a:buNone/>
            </a:pPr>
            <a:r>
              <a:rPr lang="en-US" sz="1400" dirty="0">
                <a:latin typeface="+mn-lt"/>
                <a:cs typeface="Times New Roman" panose="02020603050405020304" pitchFamily="18" charset="0"/>
              </a:rPr>
              <a:t>Reinforcement of the ocean environment, social and economic interface.</a:t>
            </a:r>
            <a:endParaRPr lang="en-GB" sz="1400" dirty="0">
              <a:latin typeface="+mn-lt"/>
            </a:endParaRPr>
          </a:p>
        </p:txBody>
      </p:sp>
      <p:sp>
        <p:nvSpPr>
          <p:cNvPr id="12" name="Content Placeholder 6">
            <a:extLst>
              <a:ext uri="{FF2B5EF4-FFF2-40B4-BE49-F238E27FC236}">
                <a16:creationId xmlns:a16="http://schemas.microsoft.com/office/drawing/2014/main" id="{B3984C2A-7690-44F5-995F-0EB820460292}"/>
              </a:ext>
            </a:extLst>
          </p:cNvPr>
          <p:cNvSpPr txBox="1">
            <a:spLocks/>
          </p:cNvSpPr>
          <p:nvPr/>
        </p:nvSpPr>
        <p:spPr>
          <a:xfrm>
            <a:off x="4782270" y="2924297"/>
            <a:ext cx="3333030" cy="830872"/>
          </a:xfrm>
          <a:prstGeom prst="rect">
            <a:avLst/>
          </a:prstGeom>
        </p:spPr>
        <p:txBody>
          <a:bodyPr vert="horz" lIns="0" tIns="0" rIns="0" bIns="0" rtlCol="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1400" dirty="0">
                <a:latin typeface="+mn-lt"/>
                <a:cs typeface="Times New Roman" panose="02020603050405020304" pitchFamily="18" charset="0"/>
              </a:rPr>
              <a:t>Safeguarding healthy, resilient, </a:t>
            </a:r>
            <a:br>
              <a:rPr lang="en-US" sz="1400" dirty="0">
                <a:latin typeface="+mn-lt"/>
                <a:cs typeface="Times New Roman" panose="02020603050405020304" pitchFamily="18" charset="0"/>
              </a:rPr>
            </a:br>
            <a:r>
              <a:rPr lang="en-US" sz="1400" dirty="0">
                <a:latin typeface="+mn-lt"/>
                <a:cs typeface="Times New Roman" panose="02020603050405020304" pitchFamily="18" charset="0"/>
              </a:rPr>
              <a:t>and fruitful oceans, implemented through the creation of sustainable wealth and prosperous communities.</a:t>
            </a:r>
            <a:endParaRPr lang="en-GB" sz="1400" dirty="0">
              <a:latin typeface="+mn-lt"/>
              <a:cs typeface="Times New Roman" panose="02020603050405020304" pitchFamily="18" charset="0"/>
            </a:endParaRPr>
          </a:p>
        </p:txBody>
      </p:sp>
      <p:sp>
        <p:nvSpPr>
          <p:cNvPr id="14" name="Rectangle 13">
            <a:extLst>
              <a:ext uri="{FF2B5EF4-FFF2-40B4-BE49-F238E27FC236}">
                <a16:creationId xmlns:a16="http://schemas.microsoft.com/office/drawing/2014/main" id="{E2B21D3B-A89E-4C6B-BC39-156C1E88F462}"/>
              </a:ext>
            </a:extLst>
          </p:cNvPr>
          <p:cNvSpPr/>
          <p:nvPr/>
        </p:nvSpPr>
        <p:spPr>
          <a:xfrm>
            <a:off x="462322" y="2226985"/>
            <a:ext cx="1789980" cy="590931"/>
          </a:xfrm>
          <a:prstGeom prst="rect">
            <a:avLst/>
          </a:prstGeom>
        </p:spPr>
        <p:txBody>
          <a:bodyPr wrap="square" lIns="0">
            <a:spAutoFit/>
          </a:bodyPr>
          <a:lstStyle/>
          <a:p>
            <a:pPr>
              <a:lnSpc>
                <a:spcPct val="90000"/>
              </a:lnSpc>
            </a:pPr>
            <a:r>
              <a:rPr lang="en-GB" dirty="0">
                <a:solidFill>
                  <a:schemeClr val="accent3"/>
                </a:solidFill>
              </a:rPr>
              <a:t>STRATEGIC PRIORITY</a:t>
            </a:r>
          </a:p>
        </p:txBody>
      </p:sp>
      <p:grpSp>
        <p:nvGrpSpPr>
          <p:cNvPr id="17" name="Group 16">
            <a:extLst>
              <a:ext uri="{FF2B5EF4-FFF2-40B4-BE49-F238E27FC236}">
                <a16:creationId xmlns:a16="http://schemas.microsoft.com/office/drawing/2014/main" id="{DA6FB71C-5FE2-4576-B69F-41F91AA42D28}"/>
              </a:ext>
            </a:extLst>
          </p:cNvPr>
          <p:cNvGrpSpPr/>
          <p:nvPr/>
        </p:nvGrpSpPr>
        <p:grpSpPr>
          <a:xfrm>
            <a:off x="1876450" y="2269957"/>
            <a:ext cx="514686" cy="504985"/>
            <a:chOff x="2991291" y="-2867126"/>
            <a:chExt cx="514686" cy="504985"/>
          </a:xfrm>
        </p:grpSpPr>
        <p:sp>
          <p:nvSpPr>
            <p:cNvPr id="18" name="object 8">
              <a:extLst>
                <a:ext uri="{FF2B5EF4-FFF2-40B4-BE49-F238E27FC236}">
                  <a16:creationId xmlns:a16="http://schemas.microsoft.com/office/drawing/2014/main" id="{1659D9A8-2648-4351-A952-265FF4A5BA0B}"/>
                </a:ext>
              </a:extLst>
            </p:cNvPr>
            <p:cNvSpPr/>
            <p:nvPr/>
          </p:nvSpPr>
          <p:spPr>
            <a:xfrm>
              <a:off x="2991291" y="-2867126"/>
              <a:ext cx="514686" cy="504985"/>
            </a:xfrm>
            <a:custGeom>
              <a:avLst/>
              <a:gdLst/>
              <a:ahLst/>
              <a:cxnLst/>
              <a:rect l="l" t="t" r="r" b="b"/>
              <a:pathLst>
                <a:path w="1178559" h="1135380">
                  <a:moveTo>
                    <a:pt x="589026" y="0"/>
                  </a:moveTo>
                  <a:lnTo>
                    <a:pt x="540708" y="1881"/>
                  </a:lnTo>
                  <a:lnTo>
                    <a:pt x="493467" y="7429"/>
                  </a:lnTo>
                  <a:lnTo>
                    <a:pt x="447455" y="16496"/>
                  </a:lnTo>
                  <a:lnTo>
                    <a:pt x="402823" y="28937"/>
                  </a:lnTo>
                  <a:lnTo>
                    <a:pt x="359723" y="44606"/>
                  </a:lnTo>
                  <a:lnTo>
                    <a:pt x="318306" y="63357"/>
                  </a:lnTo>
                  <a:lnTo>
                    <a:pt x="278723" y="85044"/>
                  </a:lnTo>
                  <a:lnTo>
                    <a:pt x="241127" y="109520"/>
                  </a:lnTo>
                  <a:lnTo>
                    <a:pt x="205668" y="136640"/>
                  </a:lnTo>
                  <a:lnTo>
                    <a:pt x="172497" y="166258"/>
                  </a:lnTo>
                  <a:lnTo>
                    <a:pt x="141767" y="198228"/>
                  </a:lnTo>
                  <a:lnTo>
                    <a:pt x="113629" y="232403"/>
                  </a:lnTo>
                  <a:lnTo>
                    <a:pt x="88234" y="268638"/>
                  </a:lnTo>
                  <a:lnTo>
                    <a:pt x="65733" y="306787"/>
                  </a:lnTo>
                  <a:lnTo>
                    <a:pt x="46279" y="346704"/>
                  </a:lnTo>
                  <a:lnTo>
                    <a:pt x="30022" y="388242"/>
                  </a:lnTo>
                  <a:lnTo>
                    <a:pt x="17114" y="431255"/>
                  </a:lnTo>
                  <a:lnTo>
                    <a:pt x="7707" y="475598"/>
                  </a:lnTo>
                  <a:lnTo>
                    <a:pt x="1952" y="521125"/>
                  </a:lnTo>
                  <a:lnTo>
                    <a:pt x="0" y="567689"/>
                  </a:lnTo>
                  <a:lnTo>
                    <a:pt x="1952" y="614254"/>
                  </a:lnTo>
                  <a:lnTo>
                    <a:pt x="7707" y="659781"/>
                  </a:lnTo>
                  <a:lnTo>
                    <a:pt x="17114" y="704124"/>
                  </a:lnTo>
                  <a:lnTo>
                    <a:pt x="30022" y="747137"/>
                  </a:lnTo>
                  <a:lnTo>
                    <a:pt x="46279" y="788675"/>
                  </a:lnTo>
                  <a:lnTo>
                    <a:pt x="65733" y="828592"/>
                  </a:lnTo>
                  <a:lnTo>
                    <a:pt x="88234" y="866741"/>
                  </a:lnTo>
                  <a:lnTo>
                    <a:pt x="113629" y="902976"/>
                  </a:lnTo>
                  <a:lnTo>
                    <a:pt x="141767" y="937151"/>
                  </a:lnTo>
                  <a:lnTo>
                    <a:pt x="172497" y="969121"/>
                  </a:lnTo>
                  <a:lnTo>
                    <a:pt x="205668" y="998739"/>
                  </a:lnTo>
                  <a:lnTo>
                    <a:pt x="241127" y="1025859"/>
                  </a:lnTo>
                  <a:lnTo>
                    <a:pt x="278723" y="1050335"/>
                  </a:lnTo>
                  <a:lnTo>
                    <a:pt x="318306" y="1072022"/>
                  </a:lnTo>
                  <a:lnTo>
                    <a:pt x="359723" y="1090773"/>
                  </a:lnTo>
                  <a:lnTo>
                    <a:pt x="402823" y="1106442"/>
                  </a:lnTo>
                  <a:lnTo>
                    <a:pt x="447455" y="1118883"/>
                  </a:lnTo>
                  <a:lnTo>
                    <a:pt x="493467" y="1127950"/>
                  </a:lnTo>
                  <a:lnTo>
                    <a:pt x="540708" y="1133498"/>
                  </a:lnTo>
                  <a:lnTo>
                    <a:pt x="589026" y="1135379"/>
                  </a:lnTo>
                  <a:lnTo>
                    <a:pt x="637326" y="1133498"/>
                  </a:lnTo>
                  <a:lnTo>
                    <a:pt x="684553" y="1127950"/>
                  </a:lnTo>
                  <a:lnTo>
                    <a:pt x="730555" y="1118883"/>
                  </a:lnTo>
                  <a:lnTo>
                    <a:pt x="775179" y="1106442"/>
                  </a:lnTo>
                  <a:lnTo>
                    <a:pt x="818274" y="1090773"/>
                  </a:lnTo>
                  <a:lnTo>
                    <a:pt x="859689" y="1072022"/>
                  </a:lnTo>
                  <a:lnTo>
                    <a:pt x="899271" y="1050335"/>
                  </a:lnTo>
                  <a:lnTo>
                    <a:pt x="936869" y="1025859"/>
                  </a:lnTo>
                  <a:lnTo>
                    <a:pt x="972332" y="998739"/>
                  </a:lnTo>
                  <a:lnTo>
                    <a:pt x="1005506" y="969121"/>
                  </a:lnTo>
                  <a:lnTo>
                    <a:pt x="1036241" y="937151"/>
                  </a:lnTo>
                  <a:lnTo>
                    <a:pt x="1064385" y="902976"/>
                  </a:lnTo>
                  <a:lnTo>
                    <a:pt x="1089787" y="866741"/>
                  </a:lnTo>
                  <a:lnTo>
                    <a:pt x="1112294" y="828592"/>
                  </a:lnTo>
                  <a:lnTo>
                    <a:pt x="1131754" y="788675"/>
                  </a:lnTo>
                  <a:lnTo>
                    <a:pt x="1148017" y="747137"/>
                  </a:lnTo>
                  <a:lnTo>
                    <a:pt x="1160929" y="704124"/>
                  </a:lnTo>
                  <a:lnTo>
                    <a:pt x="1170340" y="659781"/>
                  </a:lnTo>
                  <a:lnTo>
                    <a:pt x="1176098" y="614254"/>
                  </a:lnTo>
                  <a:lnTo>
                    <a:pt x="1178052" y="567689"/>
                  </a:lnTo>
                  <a:lnTo>
                    <a:pt x="1176098" y="521125"/>
                  </a:lnTo>
                  <a:lnTo>
                    <a:pt x="1170340" y="475598"/>
                  </a:lnTo>
                  <a:lnTo>
                    <a:pt x="1160929" y="431255"/>
                  </a:lnTo>
                  <a:lnTo>
                    <a:pt x="1148017" y="388242"/>
                  </a:lnTo>
                  <a:lnTo>
                    <a:pt x="1131754" y="346704"/>
                  </a:lnTo>
                  <a:lnTo>
                    <a:pt x="1112294" y="306787"/>
                  </a:lnTo>
                  <a:lnTo>
                    <a:pt x="1089787" y="268638"/>
                  </a:lnTo>
                  <a:lnTo>
                    <a:pt x="1064385" y="232403"/>
                  </a:lnTo>
                  <a:lnTo>
                    <a:pt x="1036241" y="198228"/>
                  </a:lnTo>
                  <a:lnTo>
                    <a:pt x="1005506" y="166258"/>
                  </a:lnTo>
                  <a:lnTo>
                    <a:pt x="972332" y="136640"/>
                  </a:lnTo>
                  <a:lnTo>
                    <a:pt x="936869" y="109520"/>
                  </a:lnTo>
                  <a:lnTo>
                    <a:pt x="899271" y="85044"/>
                  </a:lnTo>
                  <a:lnTo>
                    <a:pt x="859689" y="63357"/>
                  </a:lnTo>
                  <a:lnTo>
                    <a:pt x="818274" y="44606"/>
                  </a:lnTo>
                  <a:lnTo>
                    <a:pt x="775179" y="28937"/>
                  </a:lnTo>
                  <a:lnTo>
                    <a:pt x="730555" y="16496"/>
                  </a:lnTo>
                  <a:lnTo>
                    <a:pt x="684553" y="7429"/>
                  </a:lnTo>
                  <a:lnTo>
                    <a:pt x="637326" y="1881"/>
                  </a:lnTo>
                  <a:lnTo>
                    <a:pt x="589026"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TextBox 18">
              <a:extLst>
                <a:ext uri="{FF2B5EF4-FFF2-40B4-BE49-F238E27FC236}">
                  <a16:creationId xmlns:a16="http://schemas.microsoft.com/office/drawing/2014/main" id="{066DD174-6090-4F31-8262-6B444FD95685}"/>
                </a:ext>
              </a:extLst>
            </p:cNvPr>
            <p:cNvSpPr txBox="1"/>
            <p:nvPr/>
          </p:nvSpPr>
          <p:spPr>
            <a:xfrm>
              <a:off x="2991291" y="-2861668"/>
              <a:ext cx="494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solidFill>
                  <a:effectLst/>
                  <a:uLnTx/>
                  <a:uFillTx/>
                  <a:latin typeface="Verdana"/>
                  <a:ea typeface="+mn-ea"/>
                  <a:cs typeface="Arial" pitchFamily="34" charset="0"/>
                </a:rPr>
                <a:t>3</a:t>
              </a:r>
            </a:p>
          </p:txBody>
        </p:sp>
      </p:grpSp>
      <p:sp>
        <p:nvSpPr>
          <p:cNvPr id="20" name="Rectangle 19">
            <a:extLst>
              <a:ext uri="{FF2B5EF4-FFF2-40B4-BE49-F238E27FC236}">
                <a16:creationId xmlns:a16="http://schemas.microsoft.com/office/drawing/2014/main" id="{2E20CF5D-40B1-4CDB-AE88-519995C812DF}"/>
              </a:ext>
            </a:extLst>
          </p:cNvPr>
          <p:cNvSpPr/>
          <p:nvPr/>
        </p:nvSpPr>
        <p:spPr>
          <a:xfrm>
            <a:off x="4777147" y="2226985"/>
            <a:ext cx="1789980" cy="590931"/>
          </a:xfrm>
          <a:prstGeom prst="rect">
            <a:avLst/>
          </a:prstGeom>
        </p:spPr>
        <p:txBody>
          <a:bodyPr wrap="square" lIns="0">
            <a:spAutoFit/>
          </a:bodyPr>
          <a:lstStyle/>
          <a:p>
            <a:pPr>
              <a:lnSpc>
                <a:spcPct val="90000"/>
              </a:lnSpc>
            </a:pPr>
            <a:r>
              <a:rPr lang="en-GB" dirty="0">
                <a:solidFill>
                  <a:schemeClr val="accent3"/>
                </a:solidFill>
              </a:rPr>
              <a:t>STRATEGIC PRIORITY</a:t>
            </a:r>
          </a:p>
        </p:txBody>
      </p:sp>
      <p:grpSp>
        <p:nvGrpSpPr>
          <p:cNvPr id="21" name="Group 20">
            <a:extLst>
              <a:ext uri="{FF2B5EF4-FFF2-40B4-BE49-F238E27FC236}">
                <a16:creationId xmlns:a16="http://schemas.microsoft.com/office/drawing/2014/main" id="{A284DD11-EB91-498F-B035-8B61B828D4CB}"/>
              </a:ext>
            </a:extLst>
          </p:cNvPr>
          <p:cNvGrpSpPr/>
          <p:nvPr/>
        </p:nvGrpSpPr>
        <p:grpSpPr>
          <a:xfrm>
            <a:off x="6191275" y="2269957"/>
            <a:ext cx="514686" cy="504985"/>
            <a:chOff x="2991291" y="-2867126"/>
            <a:chExt cx="514686" cy="504985"/>
          </a:xfrm>
        </p:grpSpPr>
        <p:sp>
          <p:nvSpPr>
            <p:cNvPr id="22" name="object 8">
              <a:extLst>
                <a:ext uri="{FF2B5EF4-FFF2-40B4-BE49-F238E27FC236}">
                  <a16:creationId xmlns:a16="http://schemas.microsoft.com/office/drawing/2014/main" id="{35FE533B-4A51-448E-8EEE-7E7304633C4C}"/>
                </a:ext>
              </a:extLst>
            </p:cNvPr>
            <p:cNvSpPr/>
            <p:nvPr/>
          </p:nvSpPr>
          <p:spPr>
            <a:xfrm>
              <a:off x="2991291" y="-2867126"/>
              <a:ext cx="514686" cy="504985"/>
            </a:xfrm>
            <a:custGeom>
              <a:avLst/>
              <a:gdLst/>
              <a:ahLst/>
              <a:cxnLst/>
              <a:rect l="l" t="t" r="r" b="b"/>
              <a:pathLst>
                <a:path w="1178559" h="1135380">
                  <a:moveTo>
                    <a:pt x="589026" y="0"/>
                  </a:moveTo>
                  <a:lnTo>
                    <a:pt x="540708" y="1881"/>
                  </a:lnTo>
                  <a:lnTo>
                    <a:pt x="493467" y="7429"/>
                  </a:lnTo>
                  <a:lnTo>
                    <a:pt x="447455" y="16496"/>
                  </a:lnTo>
                  <a:lnTo>
                    <a:pt x="402823" y="28937"/>
                  </a:lnTo>
                  <a:lnTo>
                    <a:pt x="359723" y="44606"/>
                  </a:lnTo>
                  <a:lnTo>
                    <a:pt x="318306" y="63357"/>
                  </a:lnTo>
                  <a:lnTo>
                    <a:pt x="278723" y="85044"/>
                  </a:lnTo>
                  <a:lnTo>
                    <a:pt x="241127" y="109520"/>
                  </a:lnTo>
                  <a:lnTo>
                    <a:pt x="205668" y="136640"/>
                  </a:lnTo>
                  <a:lnTo>
                    <a:pt x="172497" y="166258"/>
                  </a:lnTo>
                  <a:lnTo>
                    <a:pt x="141767" y="198228"/>
                  </a:lnTo>
                  <a:lnTo>
                    <a:pt x="113629" y="232403"/>
                  </a:lnTo>
                  <a:lnTo>
                    <a:pt x="88234" y="268638"/>
                  </a:lnTo>
                  <a:lnTo>
                    <a:pt x="65733" y="306787"/>
                  </a:lnTo>
                  <a:lnTo>
                    <a:pt x="46279" y="346704"/>
                  </a:lnTo>
                  <a:lnTo>
                    <a:pt x="30022" y="388242"/>
                  </a:lnTo>
                  <a:lnTo>
                    <a:pt x="17114" y="431255"/>
                  </a:lnTo>
                  <a:lnTo>
                    <a:pt x="7707" y="475598"/>
                  </a:lnTo>
                  <a:lnTo>
                    <a:pt x="1952" y="521125"/>
                  </a:lnTo>
                  <a:lnTo>
                    <a:pt x="0" y="567689"/>
                  </a:lnTo>
                  <a:lnTo>
                    <a:pt x="1952" y="614254"/>
                  </a:lnTo>
                  <a:lnTo>
                    <a:pt x="7707" y="659781"/>
                  </a:lnTo>
                  <a:lnTo>
                    <a:pt x="17114" y="704124"/>
                  </a:lnTo>
                  <a:lnTo>
                    <a:pt x="30022" y="747137"/>
                  </a:lnTo>
                  <a:lnTo>
                    <a:pt x="46279" y="788675"/>
                  </a:lnTo>
                  <a:lnTo>
                    <a:pt x="65733" y="828592"/>
                  </a:lnTo>
                  <a:lnTo>
                    <a:pt x="88234" y="866741"/>
                  </a:lnTo>
                  <a:lnTo>
                    <a:pt x="113629" y="902976"/>
                  </a:lnTo>
                  <a:lnTo>
                    <a:pt x="141767" y="937151"/>
                  </a:lnTo>
                  <a:lnTo>
                    <a:pt x="172497" y="969121"/>
                  </a:lnTo>
                  <a:lnTo>
                    <a:pt x="205668" y="998739"/>
                  </a:lnTo>
                  <a:lnTo>
                    <a:pt x="241127" y="1025859"/>
                  </a:lnTo>
                  <a:lnTo>
                    <a:pt x="278723" y="1050335"/>
                  </a:lnTo>
                  <a:lnTo>
                    <a:pt x="318306" y="1072022"/>
                  </a:lnTo>
                  <a:lnTo>
                    <a:pt x="359723" y="1090773"/>
                  </a:lnTo>
                  <a:lnTo>
                    <a:pt x="402823" y="1106442"/>
                  </a:lnTo>
                  <a:lnTo>
                    <a:pt x="447455" y="1118883"/>
                  </a:lnTo>
                  <a:lnTo>
                    <a:pt x="493467" y="1127950"/>
                  </a:lnTo>
                  <a:lnTo>
                    <a:pt x="540708" y="1133498"/>
                  </a:lnTo>
                  <a:lnTo>
                    <a:pt x="589026" y="1135379"/>
                  </a:lnTo>
                  <a:lnTo>
                    <a:pt x="637326" y="1133498"/>
                  </a:lnTo>
                  <a:lnTo>
                    <a:pt x="684553" y="1127950"/>
                  </a:lnTo>
                  <a:lnTo>
                    <a:pt x="730555" y="1118883"/>
                  </a:lnTo>
                  <a:lnTo>
                    <a:pt x="775179" y="1106442"/>
                  </a:lnTo>
                  <a:lnTo>
                    <a:pt x="818274" y="1090773"/>
                  </a:lnTo>
                  <a:lnTo>
                    <a:pt x="859689" y="1072022"/>
                  </a:lnTo>
                  <a:lnTo>
                    <a:pt x="899271" y="1050335"/>
                  </a:lnTo>
                  <a:lnTo>
                    <a:pt x="936869" y="1025859"/>
                  </a:lnTo>
                  <a:lnTo>
                    <a:pt x="972332" y="998739"/>
                  </a:lnTo>
                  <a:lnTo>
                    <a:pt x="1005506" y="969121"/>
                  </a:lnTo>
                  <a:lnTo>
                    <a:pt x="1036241" y="937151"/>
                  </a:lnTo>
                  <a:lnTo>
                    <a:pt x="1064385" y="902976"/>
                  </a:lnTo>
                  <a:lnTo>
                    <a:pt x="1089787" y="866741"/>
                  </a:lnTo>
                  <a:lnTo>
                    <a:pt x="1112294" y="828592"/>
                  </a:lnTo>
                  <a:lnTo>
                    <a:pt x="1131754" y="788675"/>
                  </a:lnTo>
                  <a:lnTo>
                    <a:pt x="1148017" y="747137"/>
                  </a:lnTo>
                  <a:lnTo>
                    <a:pt x="1160929" y="704124"/>
                  </a:lnTo>
                  <a:lnTo>
                    <a:pt x="1170340" y="659781"/>
                  </a:lnTo>
                  <a:lnTo>
                    <a:pt x="1176098" y="614254"/>
                  </a:lnTo>
                  <a:lnTo>
                    <a:pt x="1178052" y="567689"/>
                  </a:lnTo>
                  <a:lnTo>
                    <a:pt x="1176098" y="521125"/>
                  </a:lnTo>
                  <a:lnTo>
                    <a:pt x="1170340" y="475598"/>
                  </a:lnTo>
                  <a:lnTo>
                    <a:pt x="1160929" y="431255"/>
                  </a:lnTo>
                  <a:lnTo>
                    <a:pt x="1148017" y="388242"/>
                  </a:lnTo>
                  <a:lnTo>
                    <a:pt x="1131754" y="346704"/>
                  </a:lnTo>
                  <a:lnTo>
                    <a:pt x="1112294" y="306787"/>
                  </a:lnTo>
                  <a:lnTo>
                    <a:pt x="1089787" y="268638"/>
                  </a:lnTo>
                  <a:lnTo>
                    <a:pt x="1064385" y="232403"/>
                  </a:lnTo>
                  <a:lnTo>
                    <a:pt x="1036241" y="198228"/>
                  </a:lnTo>
                  <a:lnTo>
                    <a:pt x="1005506" y="166258"/>
                  </a:lnTo>
                  <a:lnTo>
                    <a:pt x="972332" y="136640"/>
                  </a:lnTo>
                  <a:lnTo>
                    <a:pt x="936869" y="109520"/>
                  </a:lnTo>
                  <a:lnTo>
                    <a:pt x="899271" y="85044"/>
                  </a:lnTo>
                  <a:lnTo>
                    <a:pt x="859689" y="63357"/>
                  </a:lnTo>
                  <a:lnTo>
                    <a:pt x="818274" y="44606"/>
                  </a:lnTo>
                  <a:lnTo>
                    <a:pt x="775179" y="28937"/>
                  </a:lnTo>
                  <a:lnTo>
                    <a:pt x="730555" y="16496"/>
                  </a:lnTo>
                  <a:lnTo>
                    <a:pt x="684553" y="7429"/>
                  </a:lnTo>
                  <a:lnTo>
                    <a:pt x="637326" y="1881"/>
                  </a:lnTo>
                  <a:lnTo>
                    <a:pt x="589026" y="0"/>
                  </a:lnTo>
                  <a:close/>
                </a:path>
              </a:pathLst>
            </a:custGeom>
            <a:solidFill>
              <a:schemeClr val="accent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extBox 22">
              <a:extLst>
                <a:ext uri="{FF2B5EF4-FFF2-40B4-BE49-F238E27FC236}">
                  <a16:creationId xmlns:a16="http://schemas.microsoft.com/office/drawing/2014/main" id="{8CDBCCC2-DE15-42E5-B509-1288F766694E}"/>
                </a:ext>
              </a:extLst>
            </p:cNvPr>
            <p:cNvSpPr txBox="1"/>
            <p:nvPr/>
          </p:nvSpPr>
          <p:spPr>
            <a:xfrm>
              <a:off x="2991291" y="-2861668"/>
              <a:ext cx="4948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solidFill>
                  <a:effectLst/>
                  <a:uLnTx/>
                  <a:uFillTx/>
                  <a:latin typeface="Verdana"/>
                  <a:ea typeface="+mn-ea"/>
                  <a:cs typeface="Arial" pitchFamily="34" charset="0"/>
                </a:rPr>
                <a:t>4</a:t>
              </a:r>
            </a:p>
          </p:txBody>
        </p:sp>
      </p:grpSp>
      <p:grpSp>
        <p:nvGrpSpPr>
          <p:cNvPr id="8" name="Group 7">
            <a:extLst>
              <a:ext uri="{FF2B5EF4-FFF2-40B4-BE49-F238E27FC236}">
                <a16:creationId xmlns:a16="http://schemas.microsoft.com/office/drawing/2014/main" id="{D98AAC6A-111C-4858-8026-C88B39712F4B}"/>
              </a:ext>
            </a:extLst>
          </p:cNvPr>
          <p:cNvGrpSpPr/>
          <p:nvPr/>
        </p:nvGrpSpPr>
        <p:grpSpPr>
          <a:xfrm>
            <a:off x="5311143" y="334345"/>
            <a:ext cx="902995" cy="902995"/>
            <a:chOff x="5341992" y="768990"/>
            <a:chExt cx="902995" cy="902995"/>
          </a:xfrm>
        </p:grpSpPr>
        <p:sp>
          <p:nvSpPr>
            <p:cNvPr id="6" name="Oval 5">
              <a:extLst>
                <a:ext uri="{FF2B5EF4-FFF2-40B4-BE49-F238E27FC236}">
                  <a16:creationId xmlns:a16="http://schemas.microsoft.com/office/drawing/2014/main" id="{156DAB9B-B199-4BBB-8AF0-263AE1CC0DF2}"/>
                </a:ext>
              </a:extLst>
            </p:cNvPr>
            <p:cNvSpPr/>
            <p:nvPr/>
          </p:nvSpPr>
          <p:spPr>
            <a:xfrm>
              <a:off x="5341992" y="768990"/>
              <a:ext cx="902995" cy="902995"/>
            </a:xfrm>
            <a:prstGeom prst="ellipse">
              <a:avLst/>
            </a:prstGeom>
            <a:solidFill>
              <a:schemeClr val="accent1">
                <a:lumMod val="60000"/>
                <a:lumOff val="4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27" name="Content Placeholder 6">
              <a:extLst>
                <a:ext uri="{FF2B5EF4-FFF2-40B4-BE49-F238E27FC236}">
                  <a16:creationId xmlns:a16="http://schemas.microsoft.com/office/drawing/2014/main" id="{0A105E0B-B15F-4F06-8A2B-19B5828E201A}"/>
                </a:ext>
              </a:extLst>
            </p:cNvPr>
            <p:cNvSpPr txBox="1">
              <a:spLocks/>
            </p:cNvSpPr>
            <p:nvPr/>
          </p:nvSpPr>
          <p:spPr>
            <a:xfrm>
              <a:off x="5395705" y="1041779"/>
              <a:ext cx="795570" cy="350398"/>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solidFill>
                    <a:schemeClr val="bg1"/>
                  </a:solidFill>
                  <a:latin typeface="+mn-lt"/>
                  <a:cs typeface="Times New Roman" panose="02020603050405020304" pitchFamily="18" charset="0"/>
                </a:rPr>
                <a:t>Is inclusive and improves lives of all</a:t>
              </a:r>
              <a:endParaRPr lang="en-GB" sz="800" dirty="0">
                <a:solidFill>
                  <a:schemeClr val="bg1"/>
                </a:solidFill>
                <a:latin typeface="+mn-lt"/>
                <a:cs typeface="Times New Roman" panose="02020603050405020304" pitchFamily="18" charset="0"/>
              </a:endParaRPr>
            </a:p>
          </p:txBody>
        </p:sp>
      </p:grpSp>
      <p:grpSp>
        <p:nvGrpSpPr>
          <p:cNvPr id="33" name="Group 32">
            <a:extLst>
              <a:ext uri="{FF2B5EF4-FFF2-40B4-BE49-F238E27FC236}">
                <a16:creationId xmlns:a16="http://schemas.microsoft.com/office/drawing/2014/main" id="{5A7E468F-8781-4FA1-B689-B3DE01EBD805}"/>
              </a:ext>
            </a:extLst>
          </p:cNvPr>
          <p:cNvGrpSpPr/>
          <p:nvPr/>
        </p:nvGrpSpPr>
        <p:grpSpPr>
          <a:xfrm>
            <a:off x="5878166" y="889493"/>
            <a:ext cx="902995" cy="902995"/>
            <a:chOff x="5341992" y="768990"/>
            <a:chExt cx="902995" cy="902995"/>
          </a:xfrm>
        </p:grpSpPr>
        <p:sp>
          <p:nvSpPr>
            <p:cNvPr id="34" name="Oval 33">
              <a:extLst>
                <a:ext uri="{FF2B5EF4-FFF2-40B4-BE49-F238E27FC236}">
                  <a16:creationId xmlns:a16="http://schemas.microsoft.com/office/drawing/2014/main" id="{161355DD-9B47-45E5-9EC9-615C22E7CFA9}"/>
                </a:ext>
              </a:extLst>
            </p:cNvPr>
            <p:cNvSpPr/>
            <p:nvPr/>
          </p:nvSpPr>
          <p:spPr>
            <a:xfrm>
              <a:off x="5341992" y="768990"/>
              <a:ext cx="902995" cy="902995"/>
            </a:xfrm>
            <a:prstGeom prst="ellipse">
              <a:avLst/>
            </a:prstGeom>
            <a:solidFill>
              <a:schemeClr val="accent1">
                <a:lumMod val="20000"/>
                <a:lumOff val="8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35" name="Content Placeholder 6">
              <a:extLst>
                <a:ext uri="{FF2B5EF4-FFF2-40B4-BE49-F238E27FC236}">
                  <a16:creationId xmlns:a16="http://schemas.microsoft.com/office/drawing/2014/main" id="{D4491D7E-1175-493F-B47D-22A75ACACFD6}"/>
                </a:ext>
              </a:extLst>
            </p:cNvPr>
            <p:cNvSpPr txBox="1">
              <a:spLocks/>
            </p:cNvSpPr>
            <p:nvPr/>
          </p:nvSpPr>
          <p:spPr>
            <a:xfrm>
              <a:off x="5395705" y="967961"/>
              <a:ext cx="795570" cy="494187"/>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latin typeface="+mn-lt"/>
                  <a:cs typeface="Times New Roman" panose="02020603050405020304" pitchFamily="18" charset="0"/>
                </a:rPr>
                <a:t>Creates jobs, reduces poverty and ends hunger</a:t>
              </a:r>
              <a:endParaRPr lang="en-GB" sz="800" dirty="0">
                <a:latin typeface="+mn-lt"/>
                <a:cs typeface="Times New Roman" panose="02020603050405020304" pitchFamily="18" charset="0"/>
              </a:endParaRPr>
            </a:p>
          </p:txBody>
        </p:sp>
      </p:grpSp>
      <p:grpSp>
        <p:nvGrpSpPr>
          <p:cNvPr id="36" name="Group 35">
            <a:extLst>
              <a:ext uri="{FF2B5EF4-FFF2-40B4-BE49-F238E27FC236}">
                <a16:creationId xmlns:a16="http://schemas.microsoft.com/office/drawing/2014/main" id="{AADCD6AF-7FB0-4878-8703-74E3CF1F94B6}"/>
              </a:ext>
            </a:extLst>
          </p:cNvPr>
          <p:cNvGrpSpPr/>
          <p:nvPr/>
        </p:nvGrpSpPr>
        <p:grpSpPr>
          <a:xfrm>
            <a:off x="4573414" y="739910"/>
            <a:ext cx="902995" cy="902995"/>
            <a:chOff x="5341992" y="768990"/>
            <a:chExt cx="902995" cy="902995"/>
          </a:xfrm>
        </p:grpSpPr>
        <p:sp>
          <p:nvSpPr>
            <p:cNvPr id="37" name="Oval 36">
              <a:extLst>
                <a:ext uri="{FF2B5EF4-FFF2-40B4-BE49-F238E27FC236}">
                  <a16:creationId xmlns:a16="http://schemas.microsoft.com/office/drawing/2014/main" id="{150F331E-1C23-4A08-A40B-8E507B284691}"/>
                </a:ext>
              </a:extLst>
            </p:cNvPr>
            <p:cNvSpPr/>
            <p:nvPr/>
          </p:nvSpPr>
          <p:spPr>
            <a:xfrm>
              <a:off x="5341992" y="768990"/>
              <a:ext cx="902995" cy="902995"/>
            </a:xfrm>
            <a:prstGeom prst="ellipse">
              <a:avLst/>
            </a:prstGeom>
            <a:solidFill>
              <a:schemeClr val="accent1"/>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38" name="Content Placeholder 6">
              <a:extLst>
                <a:ext uri="{FF2B5EF4-FFF2-40B4-BE49-F238E27FC236}">
                  <a16:creationId xmlns:a16="http://schemas.microsoft.com/office/drawing/2014/main" id="{783ECE31-0CBB-46C7-8659-E543B28BAD22}"/>
                </a:ext>
              </a:extLst>
            </p:cNvPr>
            <p:cNvSpPr txBox="1">
              <a:spLocks/>
            </p:cNvSpPr>
            <p:nvPr/>
          </p:nvSpPr>
          <p:spPr>
            <a:xfrm>
              <a:off x="5395705" y="967961"/>
              <a:ext cx="795570" cy="494187"/>
            </a:xfrm>
            <a:prstGeom prst="rect">
              <a:avLst/>
            </a:prstGeom>
          </p:spPr>
          <p:txBody>
            <a:bodyPr vert="horz" lIns="0" tIns="0" rIns="0" bIns="0" rtlCol="0" anchor="ctr" anchorCtr="0">
              <a:normAutofit lnSpcReduction="10000"/>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solidFill>
                    <a:schemeClr val="bg1"/>
                  </a:solidFill>
                  <a:latin typeface="+mn-lt"/>
                  <a:cs typeface="Times New Roman" panose="02020603050405020304" pitchFamily="18" charset="0"/>
                </a:rPr>
                <a:t>Uses smart shipping to lessen the impacts of the environment</a:t>
              </a:r>
              <a:endParaRPr lang="en-GB" sz="800" dirty="0">
                <a:solidFill>
                  <a:schemeClr val="bg1"/>
                </a:solidFill>
                <a:latin typeface="+mn-lt"/>
                <a:cs typeface="Times New Roman" panose="02020603050405020304" pitchFamily="18" charset="0"/>
              </a:endParaRPr>
            </a:p>
          </p:txBody>
        </p:sp>
      </p:grpSp>
      <p:grpSp>
        <p:nvGrpSpPr>
          <p:cNvPr id="39" name="Group 38">
            <a:extLst>
              <a:ext uri="{FF2B5EF4-FFF2-40B4-BE49-F238E27FC236}">
                <a16:creationId xmlns:a16="http://schemas.microsoft.com/office/drawing/2014/main" id="{13DB6EB6-718C-4D18-A049-70EB84825EE8}"/>
              </a:ext>
            </a:extLst>
          </p:cNvPr>
          <p:cNvGrpSpPr/>
          <p:nvPr/>
        </p:nvGrpSpPr>
        <p:grpSpPr>
          <a:xfrm>
            <a:off x="6500368" y="196367"/>
            <a:ext cx="795571" cy="795571"/>
            <a:chOff x="5341992" y="768990"/>
            <a:chExt cx="795571" cy="795571"/>
          </a:xfrm>
        </p:grpSpPr>
        <p:sp>
          <p:nvSpPr>
            <p:cNvPr id="40" name="Oval 39">
              <a:extLst>
                <a:ext uri="{FF2B5EF4-FFF2-40B4-BE49-F238E27FC236}">
                  <a16:creationId xmlns:a16="http://schemas.microsoft.com/office/drawing/2014/main" id="{6CB910D7-4608-4AC5-A424-A72B31131F8F}"/>
                </a:ext>
              </a:extLst>
            </p:cNvPr>
            <p:cNvSpPr/>
            <p:nvPr/>
          </p:nvSpPr>
          <p:spPr>
            <a:xfrm>
              <a:off x="5341992" y="768990"/>
              <a:ext cx="795571" cy="795571"/>
            </a:xfrm>
            <a:prstGeom prst="ellipse">
              <a:avLst/>
            </a:prstGeom>
            <a:solidFill>
              <a:schemeClr val="accent1">
                <a:lumMod val="60000"/>
                <a:lumOff val="4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41" name="Content Placeholder 6">
              <a:extLst>
                <a:ext uri="{FF2B5EF4-FFF2-40B4-BE49-F238E27FC236}">
                  <a16:creationId xmlns:a16="http://schemas.microsoft.com/office/drawing/2014/main" id="{4CF1503D-E509-41FE-BBED-8D611A5C89A0}"/>
                </a:ext>
              </a:extLst>
            </p:cNvPr>
            <p:cNvSpPr txBox="1">
              <a:spLocks/>
            </p:cNvSpPr>
            <p:nvPr/>
          </p:nvSpPr>
          <p:spPr>
            <a:xfrm>
              <a:off x="5341993" y="914195"/>
              <a:ext cx="795570" cy="494187"/>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solidFill>
                    <a:schemeClr val="bg1"/>
                  </a:solidFill>
                  <a:latin typeface="+mn-lt"/>
                  <a:cs typeface="Times New Roman" panose="02020603050405020304" pitchFamily="18" charset="0"/>
                </a:rPr>
                <a:t>Is based on sustainable fisheries</a:t>
              </a:r>
              <a:endParaRPr lang="en-GB" sz="800" dirty="0">
                <a:solidFill>
                  <a:schemeClr val="bg1"/>
                </a:solidFill>
                <a:latin typeface="+mn-lt"/>
                <a:cs typeface="Times New Roman" panose="02020603050405020304" pitchFamily="18" charset="0"/>
              </a:endParaRPr>
            </a:p>
          </p:txBody>
        </p:sp>
      </p:grpSp>
      <p:grpSp>
        <p:nvGrpSpPr>
          <p:cNvPr id="42" name="Group 41">
            <a:extLst>
              <a:ext uri="{FF2B5EF4-FFF2-40B4-BE49-F238E27FC236}">
                <a16:creationId xmlns:a16="http://schemas.microsoft.com/office/drawing/2014/main" id="{151027D1-60AD-4D1B-9EC2-91C58CA6D39F}"/>
              </a:ext>
            </a:extLst>
          </p:cNvPr>
          <p:cNvGrpSpPr/>
          <p:nvPr/>
        </p:nvGrpSpPr>
        <p:grpSpPr>
          <a:xfrm>
            <a:off x="7717514" y="313688"/>
            <a:ext cx="795571" cy="795571"/>
            <a:chOff x="5341992" y="768990"/>
            <a:chExt cx="795571" cy="795571"/>
          </a:xfrm>
        </p:grpSpPr>
        <p:sp>
          <p:nvSpPr>
            <p:cNvPr id="43" name="Oval 42">
              <a:extLst>
                <a:ext uri="{FF2B5EF4-FFF2-40B4-BE49-F238E27FC236}">
                  <a16:creationId xmlns:a16="http://schemas.microsoft.com/office/drawing/2014/main" id="{D35DD3BC-4DC1-40EC-8A85-5729F746A409}"/>
                </a:ext>
              </a:extLst>
            </p:cNvPr>
            <p:cNvSpPr/>
            <p:nvPr/>
          </p:nvSpPr>
          <p:spPr>
            <a:xfrm>
              <a:off x="5341992" y="768990"/>
              <a:ext cx="795571" cy="795571"/>
            </a:xfrm>
            <a:prstGeom prst="ellipse">
              <a:avLst/>
            </a:prstGeom>
            <a:solidFill>
              <a:schemeClr val="accent1">
                <a:lumMod val="20000"/>
                <a:lumOff val="8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44" name="Content Placeholder 6">
              <a:extLst>
                <a:ext uri="{FF2B5EF4-FFF2-40B4-BE49-F238E27FC236}">
                  <a16:creationId xmlns:a16="http://schemas.microsoft.com/office/drawing/2014/main" id="{A8356BE3-5F11-403B-9AA9-54FAA17E0B7C}"/>
                </a:ext>
              </a:extLst>
            </p:cNvPr>
            <p:cNvSpPr txBox="1">
              <a:spLocks/>
            </p:cNvSpPr>
            <p:nvPr/>
          </p:nvSpPr>
          <p:spPr>
            <a:xfrm>
              <a:off x="5341993" y="914195"/>
              <a:ext cx="795570" cy="494187"/>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latin typeface="+mn-lt"/>
                  <a:cs typeface="Times New Roman" panose="02020603050405020304" pitchFamily="18" charset="0"/>
                </a:rPr>
                <a:t>Harnesses renewable energy</a:t>
              </a:r>
              <a:endParaRPr lang="en-GB" sz="800" dirty="0">
                <a:latin typeface="+mn-lt"/>
                <a:cs typeface="Times New Roman" panose="02020603050405020304" pitchFamily="18" charset="0"/>
              </a:endParaRPr>
            </a:p>
          </p:txBody>
        </p:sp>
      </p:grpSp>
      <p:grpSp>
        <p:nvGrpSpPr>
          <p:cNvPr id="45" name="Group 44">
            <a:extLst>
              <a:ext uri="{FF2B5EF4-FFF2-40B4-BE49-F238E27FC236}">
                <a16:creationId xmlns:a16="http://schemas.microsoft.com/office/drawing/2014/main" id="{54D4786F-333C-4767-B87E-C227669AA43C}"/>
              </a:ext>
            </a:extLst>
          </p:cNvPr>
          <p:cNvGrpSpPr/>
          <p:nvPr/>
        </p:nvGrpSpPr>
        <p:grpSpPr>
          <a:xfrm>
            <a:off x="8187720" y="856678"/>
            <a:ext cx="795571" cy="795571"/>
            <a:chOff x="5341992" y="768990"/>
            <a:chExt cx="795571" cy="795571"/>
          </a:xfrm>
        </p:grpSpPr>
        <p:sp>
          <p:nvSpPr>
            <p:cNvPr id="46" name="Oval 45">
              <a:extLst>
                <a:ext uri="{FF2B5EF4-FFF2-40B4-BE49-F238E27FC236}">
                  <a16:creationId xmlns:a16="http://schemas.microsoft.com/office/drawing/2014/main" id="{6B2CF59F-6C50-4CF1-9D01-133C62121B38}"/>
                </a:ext>
              </a:extLst>
            </p:cNvPr>
            <p:cNvSpPr/>
            <p:nvPr/>
          </p:nvSpPr>
          <p:spPr>
            <a:xfrm>
              <a:off x="5341992" y="768990"/>
              <a:ext cx="795571" cy="795571"/>
            </a:xfrm>
            <a:prstGeom prst="ellipse">
              <a:avLst/>
            </a:prstGeom>
            <a:solidFill>
              <a:schemeClr val="accent1">
                <a:lumMod val="40000"/>
                <a:lumOff val="6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47" name="Content Placeholder 6">
              <a:extLst>
                <a:ext uri="{FF2B5EF4-FFF2-40B4-BE49-F238E27FC236}">
                  <a16:creationId xmlns:a16="http://schemas.microsoft.com/office/drawing/2014/main" id="{53A8EA59-BDDF-4EB5-89CD-2666964A71F2}"/>
                </a:ext>
              </a:extLst>
            </p:cNvPr>
            <p:cNvSpPr txBox="1">
              <a:spLocks/>
            </p:cNvSpPr>
            <p:nvPr/>
          </p:nvSpPr>
          <p:spPr>
            <a:xfrm>
              <a:off x="5341993" y="935119"/>
              <a:ext cx="795570" cy="494187"/>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latin typeface="+mn-lt"/>
                  <a:cs typeface="Times New Roman" panose="02020603050405020304" pitchFamily="18" charset="0"/>
                </a:rPr>
                <a:t>Takes action against illegal fishing</a:t>
              </a:r>
              <a:endParaRPr lang="en-GB" sz="800" dirty="0">
                <a:latin typeface="+mn-lt"/>
                <a:cs typeface="Times New Roman" panose="02020603050405020304" pitchFamily="18" charset="0"/>
              </a:endParaRPr>
            </a:p>
          </p:txBody>
        </p:sp>
      </p:grpSp>
      <p:grpSp>
        <p:nvGrpSpPr>
          <p:cNvPr id="51" name="Group 50">
            <a:extLst>
              <a:ext uri="{FF2B5EF4-FFF2-40B4-BE49-F238E27FC236}">
                <a16:creationId xmlns:a16="http://schemas.microsoft.com/office/drawing/2014/main" id="{F202E553-3C2C-47C7-BE89-B14F0010E444}"/>
              </a:ext>
            </a:extLst>
          </p:cNvPr>
          <p:cNvGrpSpPr/>
          <p:nvPr/>
        </p:nvGrpSpPr>
        <p:grpSpPr>
          <a:xfrm>
            <a:off x="6851552" y="1065470"/>
            <a:ext cx="795571" cy="795571"/>
            <a:chOff x="5341992" y="768990"/>
            <a:chExt cx="795571" cy="795571"/>
          </a:xfrm>
        </p:grpSpPr>
        <p:sp>
          <p:nvSpPr>
            <p:cNvPr id="52" name="Oval 51">
              <a:extLst>
                <a:ext uri="{FF2B5EF4-FFF2-40B4-BE49-F238E27FC236}">
                  <a16:creationId xmlns:a16="http://schemas.microsoft.com/office/drawing/2014/main" id="{5C6914EE-F167-4E70-93FA-6FD270AE359A}"/>
                </a:ext>
              </a:extLst>
            </p:cNvPr>
            <p:cNvSpPr/>
            <p:nvPr/>
          </p:nvSpPr>
          <p:spPr>
            <a:xfrm>
              <a:off x="5341992" y="768990"/>
              <a:ext cx="795571" cy="795571"/>
            </a:xfrm>
            <a:prstGeom prst="ellipse">
              <a:avLst/>
            </a:prstGeom>
            <a:solidFill>
              <a:schemeClr val="accent1"/>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bg1"/>
                </a:solidFill>
              </a:endParaRPr>
            </a:p>
          </p:txBody>
        </p:sp>
        <p:sp>
          <p:nvSpPr>
            <p:cNvPr id="53" name="Content Placeholder 6">
              <a:extLst>
                <a:ext uri="{FF2B5EF4-FFF2-40B4-BE49-F238E27FC236}">
                  <a16:creationId xmlns:a16="http://schemas.microsoft.com/office/drawing/2014/main" id="{A535498E-8B2B-468D-945A-620FB573FADE}"/>
                </a:ext>
              </a:extLst>
            </p:cNvPr>
            <p:cNvSpPr txBox="1">
              <a:spLocks/>
            </p:cNvSpPr>
            <p:nvPr/>
          </p:nvSpPr>
          <p:spPr>
            <a:xfrm>
              <a:off x="5341993" y="935119"/>
              <a:ext cx="795570" cy="494187"/>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solidFill>
                    <a:schemeClr val="bg1"/>
                  </a:solidFill>
                  <a:latin typeface="+mn-lt"/>
                  <a:cs typeface="Times New Roman" panose="02020603050405020304" pitchFamily="18" charset="0"/>
                </a:rPr>
                <a:t>Conserves marine life </a:t>
              </a:r>
              <a:br>
                <a:rPr lang="en-US" sz="800" dirty="0">
                  <a:solidFill>
                    <a:schemeClr val="bg1"/>
                  </a:solidFill>
                  <a:latin typeface="+mn-lt"/>
                  <a:cs typeface="Times New Roman" panose="02020603050405020304" pitchFamily="18" charset="0"/>
                </a:rPr>
              </a:br>
              <a:r>
                <a:rPr lang="en-US" sz="800" dirty="0">
                  <a:solidFill>
                    <a:schemeClr val="bg1"/>
                  </a:solidFill>
                  <a:latin typeface="+mn-lt"/>
                  <a:cs typeface="Times New Roman" panose="02020603050405020304" pitchFamily="18" charset="0"/>
                </a:rPr>
                <a:t>and oceans</a:t>
              </a:r>
              <a:endParaRPr lang="en-GB" sz="800" dirty="0">
                <a:solidFill>
                  <a:schemeClr val="bg1"/>
                </a:solidFill>
                <a:latin typeface="+mn-lt"/>
                <a:cs typeface="Times New Roman" panose="02020603050405020304" pitchFamily="18" charset="0"/>
              </a:endParaRPr>
            </a:p>
          </p:txBody>
        </p:sp>
      </p:grpSp>
      <p:grpSp>
        <p:nvGrpSpPr>
          <p:cNvPr id="54" name="Group 53">
            <a:extLst>
              <a:ext uri="{FF2B5EF4-FFF2-40B4-BE49-F238E27FC236}">
                <a16:creationId xmlns:a16="http://schemas.microsoft.com/office/drawing/2014/main" id="{FD96B754-8C4C-45D9-A3D7-A65967A0002A}"/>
              </a:ext>
            </a:extLst>
          </p:cNvPr>
          <p:cNvGrpSpPr/>
          <p:nvPr/>
        </p:nvGrpSpPr>
        <p:grpSpPr>
          <a:xfrm>
            <a:off x="7504527" y="1386737"/>
            <a:ext cx="1010356" cy="1010356"/>
            <a:chOff x="5261778" y="737660"/>
            <a:chExt cx="1010356" cy="1010356"/>
          </a:xfrm>
        </p:grpSpPr>
        <p:sp>
          <p:nvSpPr>
            <p:cNvPr id="55" name="Oval 54">
              <a:extLst>
                <a:ext uri="{FF2B5EF4-FFF2-40B4-BE49-F238E27FC236}">
                  <a16:creationId xmlns:a16="http://schemas.microsoft.com/office/drawing/2014/main" id="{0A970B5D-810B-4CF8-B461-B1184E35F31F}"/>
                </a:ext>
              </a:extLst>
            </p:cNvPr>
            <p:cNvSpPr/>
            <p:nvPr/>
          </p:nvSpPr>
          <p:spPr>
            <a:xfrm>
              <a:off x="5261778" y="737660"/>
              <a:ext cx="1010356" cy="1010356"/>
            </a:xfrm>
            <a:prstGeom prst="ellipse">
              <a:avLst/>
            </a:prstGeom>
            <a:solidFill>
              <a:schemeClr val="accent1">
                <a:lumMod val="20000"/>
                <a:lumOff val="8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56" name="Content Placeholder 6">
              <a:extLst>
                <a:ext uri="{FF2B5EF4-FFF2-40B4-BE49-F238E27FC236}">
                  <a16:creationId xmlns:a16="http://schemas.microsoft.com/office/drawing/2014/main" id="{130230F7-96AD-45D3-92C6-7095E33EDDE7}"/>
                </a:ext>
              </a:extLst>
            </p:cNvPr>
            <p:cNvSpPr txBox="1">
              <a:spLocks/>
            </p:cNvSpPr>
            <p:nvPr/>
          </p:nvSpPr>
          <p:spPr>
            <a:xfrm>
              <a:off x="5368848" y="967961"/>
              <a:ext cx="849282" cy="597060"/>
            </a:xfrm>
            <a:prstGeom prst="rect">
              <a:avLst/>
            </a:prstGeom>
          </p:spPr>
          <p:txBody>
            <a:bodyPr vert="horz" lIns="0" tIns="0" rIns="0" bIns="0" rtlCol="0" anchor="ctr" anchorCtr="0">
              <a:normAutofit/>
            </a:bodyPr>
            <a:lstStyle>
              <a:lvl1pPr marL="180975" indent="-180975" algn="l" defTabSz="914400" rtl="0" eaLnBrk="1" latinLnBrk="0" hangingPunct="1">
                <a:spcBef>
                  <a:spcPts val="0"/>
                </a:spcBef>
                <a:spcAft>
                  <a:spcPts val="600"/>
                </a:spcAft>
                <a:buClr>
                  <a:srgbClr val="F04E23"/>
                </a:buClr>
                <a:buFont typeface="Verdana" pitchFamily="34" charset="0"/>
                <a:buChar char="›"/>
                <a:defRPr sz="1600" b="0" kern="1200" baseline="0">
                  <a:solidFill>
                    <a:srgbClr val="000000"/>
                  </a:solidFill>
                  <a:latin typeface="Verdana" pitchFamily="34" charset="0"/>
                  <a:ea typeface="Verdana" pitchFamily="34" charset="0"/>
                  <a:cs typeface="Verdana" pitchFamily="34" charset="0"/>
                </a:defRPr>
              </a:lvl1pPr>
              <a:lvl2pPr marL="539750" indent="-182563" algn="l" defTabSz="914400" rtl="0" eaLnBrk="1" latinLnBrk="0" hangingPunct="1">
                <a:spcBef>
                  <a:spcPts val="0"/>
                </a:spcBef>
                <a:spcAft>
                  <a:spcPts val="600"/>
                </a:spcAft>
                <a:buClr>
                  <a:srgbClr val="F04E23"/>
                </a:buClr>
                <a:buFont typeface="Verdana" pitchFamily="34" charset="0"/>
                <a:buChar char="›"/>
                <a:defRPr sz="1400" b="0" kern="1200" baseline="0">
                  <a:solidFill>
                    <a:srgbClr val="000000"/>
                  </a:solidFill>
                  <a:latin typeface="Verdana" pitchFamily="34" charset="0"/>
                  <a:ea typeface="Verdana" pitchFamily="34" charset="0"/>
                  <a:cs typeface="Verdana" pitchFamily="34" charset="0"/>
                </a:defRPr>
              </a:lvl2pPr>
              <a:lvl3pPr marL="896938" indent="-182563" algn="l" defTabSz="914400" rtl="0" eaLnBrk="1" latinLnBrk="0" hangingPunct="1">
                <a:spcBef>
                  <a:spcPts val="0"/>
                </a:spcBef>
                <a:spcAft>
                  <a:spcPts val="600"/>
                </a:spcAft>
                <a:buClr>
                  <a:srgbClr val="F04E23"/>
                </a:buClr>
                <a:buFont typeface="Verdana" pitchFamily="34" charset="0"/>
                <a:buChar char="›"/>
                <a:defRPr sz="1200" b="0" kern="1200" baseline="0">
                  <a:solidFill>
                    <a:srgbClr val="000000"/>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4pPr>
              <a:lvl5pPr marL="1611313" indent="-171450" algn="l" defTabSz="914400" rtl="0" eaLnBrk="1" latinLnBrk="0" hangingPunct="1">
                <a:spcBef>
                  <a:spcPts val="0"/>
                </a:spcBef>
                <a:spcAft>
                  <a:spcPts val="600"/>
                </a:spcAft>
                <a:buClr>
                  <a:srgbClr val="F04E23"/>
                </a:buClr>
                <a:buFont typeface="Verdana" pitchFamily="34" charset="0"/>
                <a:buChar char="›"/>
                <a:defRPr sz="1100" b="0" kern="1200" baseline="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None/>
              </a:pPr>
              <a:r>
                <a:rPr lang="en-US" sz="800" dirty="0">
                  <a:latin typeface="+mn-lt"/>
                  <a:cs typeface="Times New Roman" panose="02020603050405020304" pitchFamily="18" charset="0"/>
                </a:rPr>
                <a:t>Protects coastal communities from the impacts of climate change</a:t>
              </a:r>
              <a:endParaRPr lang="en-GB" sz="800" dirty="0">
                <a:latin typeface="+mn-lt"/>
                <a:cs typeface="Times New Roman" panose="02020603050405020304" pitchFamily="18" charset="0"/>
              </a:endParaRPr>
            </a:p>
          </p:txBody>
        </p:sp>
      </p:grpSp>
      <p:sp>
        <p:nvSpPr>
          <p:cNvPr id="58" name="Rectangle 57">
            <a:extLst>
              <a:ext uri="{FF2B5EF4-FFF2-40B4-BE49-F238E27FC236}">
                <a16:creationId xmlns:a16="http://schemas.microsoft.com/office/drawing/2014/main" id="{E5BC5328-619C-447A-85BA-C8BD0ADCDF10}"/>
              </a:ext>
            </a:extLst>
          </p:cNvPr>
          <p:cNvSpPr/>
          <p:nvPr/>
        </p:nvSpPr>
        <p:spPr>
          <a:xfrm>
            <a:off x="3822807" y="504772"/>
            <a:ext cx="1434624" cy="400110"/>
          </a:xfrm>
          <a:prstGeom prst="rect">
            <a:avLst/>
          </a:prstGeom>
        </p:spPr>
        <p:txBody>
          <a:bodyPr wrap="square">
            <a:spAutoFit/>
          </a:bodyPr>
          <a:lstStyle/>
          <a:p>
            <a:r>
              <a:rPr lang="en-US" sz="1000" b="1" dirty="0">
                <a:cs typeface="Times New Roman" panose="02020603050405020304" pitchFamily="18" charset="0"/>
              </a:rPr>
              <a:t>THE BLUE ECONOMY</a:t>
            </a:r>
            <a:endParaRPr lang="da-DK" sz="1000" b="1" dirty="0"/>
          </a:p>
        </p:txBody>
      </p:sp>
      <p:sp>
        <p:nvSpPr>
          <p:cNvPr id="59" name="Oval 58">
            <a:extLst>
              <a:ext uri="{FF2B5EF4-FFF2-40B4-BE49-F238E27FC236}">
                <a16:creationId xmlns:a16="http://schemas.microsoft.com/office/drawing/2014/main" id="{C0FAB6B5-AE2A-40BB-B9C5-82791E21BBD0}"/>
              </a:ext>
            </a:extLst>
          </p:cNvPr>
          <p:cNvSpPr/>
          <p:nvPr/>
        </p:nvSpPr>
        <p:spPr>
          <a:xfrm>
            <a:off x="4660900" y="810359"/>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0" name="Oval 59">
            <a:extLst>
              <a:ext uri="{FF2B5EF4-FFF2-40B4-BE49-F238E27FC236}">
                <a16:creationId xmlns:a16="http://schemas.microsoft.com/office/drawing/2014/main" id="{04A0DDE2-ECC3-4AF1-B066-D9EE32FE35AD}"/>
              </a:ext>
            </a:extLst>
          </p:cNvPr>
          <p:cNvSpPr/>
          <p:nvPr/>
        </p:nvSpPr>
        <p:spPr>
          <a:xfrm>
            <a:off x="5677490" y="283817"/>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1" name="Oval 60">
            <a:extLst>
              <a:ext uri="{FF2B5EF4-FFF2-40B4-BE49-F238E27FC236}">
                <a16:creationId xmlns:a16="http://schemas.microsoft.com/office/drawing/2014/main" id="{B92BFA11-C0C1-4FA2-8276-4DE95275DE91}"/>
              </a:ext>
            </a:extLst>
          </p:cNvPr>
          <p:cNvSpPr/>
          <p:nvPr/>
        </p:nvSpPr>
        <p:spPr>
          <a:xfrm>
            <a:off x="5850188" y="1430433"/>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2" name="Oval 61">
            <a:extLst>
              <a:ext uri="{FF2B5EF4-FFF2-40B4-BE49-F238E27FC236}">
                <a16:creationId xmlns:a16="http://schemas.microsoft.com/office/drawing/2014/main" id="{723F1EA0-DB22-46C6-9D45-C9EF838C2C9A}"/>
              </a:ext>
            </a:extLst>
          </p:cNvPr>
          <p:cNvSpPr/>
          <p:nvPr/>
        </p:nvSpPr>
        <p:spPr>
          <a:xfrm>
            <a:off x="7182330" y="775160"/>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3" name="Oval 62">
            <a:extLst>
              <a:ext uri="{FF2B5EF4-FFF2-40B4-BE49-F238E27FC236}">
                <a16:creationId xmlns:a16="http://schemas.microsoft.com/office/drawing/2014/main" id="{114904D5-98EB-4B8F-9288-D183C8F0521A}"/>
              </a:ext>
            </a:extLst>
          </p:cNvPr>
          <p:cNvSpPr/>
          <p:nvPr/>
        </p:nvSpPr>
        <p:spPr>
          <a:xfrm>
            <a:off x="6956952" y="1106066"/>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4" name="Oval 63">
            <a:extLst>
              <a:ext uri="{FF2B5EF4-FFF2-40B4-BE49-F238E27FC236}">
                <a16:creationId xmlns:a16="http://schemas.microsoft.com/office/drawing/2014/main" id="{F288BFB4-BF2D-44E2-974E-5326A64622CD}"/>
              </a:ext>
            </a:extLst>
          </p:cNvPr>
          <p:cNvSpPr/>
          <p:nvPr/>
        </p:nvSpPr>
        <p:spPr>
          <a:xfrm>
            <a:off x="7504527" y="2055277"/>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5" name="Oval 64">
            <a:extLst>
              <a:ext uri="{FF2B5EF4-FFF2-40B4-BE49-F238E27FC236}">
                <a16:creationId xmlns:a16="http://schemas.microsoft.com/office/drawing/2014/main" id="{7CBC2750-18C3-4AB9-B7CB-8E9077C90168}"/>
              </a:ext>
            </a:extLst>
          </p:cNvPr>
          <p:cNvSpPr/>
          <p:nvPr/>
        </p:nvSpPr>
        <p:spPr>
          <a:xfrm>
            <a:off x="8946801" y="1210366"/>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66" name="Oval 65">
            <a:extLst>
              <a:ext uri="{FF2B5EF4-FFF2-40B4-BE49-F238E27FC236}">
                <a16:creationId xmlns:a16="http://schemas.microsoft.com/office/drawing/2014/main" id="{5CA4E1E5-7A60-4217-AFCD-2A797CE0A754}"/>
              </a:ext>
            </a:extLst>
          </p:cNvPr>
          <p:cNvSpPr/>
          <p:nvPr/>
        </p:nvSpPr>
        <p:spPr>
          <a:xfrm>
            <a:off x="8066616" y="265005"/>
            <a:ext cx="97365" cy="97365"/>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cxnSp>
        <p:nvCxnSpPr>
          <p:cNvPr id="67" name="Straight Connector 66">
            <a:extLst>
              <a:ext uri="{FF2B5EF4-FFF2-40B4-BE49-F238E27FC236}">
                <a16:creationId xmlns:a16="http://schemas.microsoft.com/office/drawing/2014/main" id="{F4146B1C-49C3-4575-B04D-060068DF59AE}"/>
              </a:ext>
            </a:extLst>
          </p:cNvPr>
          <p:cNvCxnSpPr/>
          <p:nvPr/>
        </p:nvCxnSpPr>
        <p:spPr>
          <a:xfrm>
            <a:off x="644101" y="4522157"/>
            <a:ext cx="0" cy="221581"/>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8" name="Picture 67" title="COWIlogo">
            <a:extLst>
              <a:ext uri="{FF2B5EF4-FFF2-40B4-BE49-F238E27FC236}">
                <a16:creationId xmlns:a16="http://schemas.microsoft.com/office/drawing/2014/main" id="{C59E2E58-AF99-41F9-B820-7FD7337BC6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499859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1500"/>
                                        <p:tgtEl>
                                          <p:spTgt spid="7">
                                            <p:txEl>
                                              <p:pRg st="0" end="0"/>
                                            </p:txEl>
                                          </p:spTgt>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par>
                          <p:cTn id="22" fill="hold">
                            <p:stCondLst>
                              <p:cond delay="40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4"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6B9FB9C-FD06-43CB-8A2F-0501590392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Slide Number Placeholder 1">
            <a:extLst>
              <a:ext uri="{FF2B5EF4-FFF2-40B4-BE49-F238E27FC236}">
                <a16:creationId xmlns:a16="http://schemas.microsoft.com/office/drawing/2014/main" id="{E4576266-918A-460B-B02D-FEBF5D17C312}"/>
              </a:ext>
            </a:extLst>
          </p:cNvPr>
          <p:cNvSpPr>
            <a:spLocks noGrp="1"/>
          </p:cNvSpPr>
          <p:nvPr>
            <p:ph type="sldNum" sz="quarter" idx="12"/>
          </p:nvPr>
        </p:nvSpPr>
        <p:spPr/>
        <p:txBody>
          <a:bodyPr/>
          <a:lstStyle/>
          <a:p>
            <a:fld id="{59EDCC4F-61B3-445B-AC6F-14CA4635A88D}" type="slidenum">
              <a:rPr lang="en-GB" smtClean="0">
                <a:solidFill>
                  <a:schemeClr val="tx1"/>
                </a:solidFill>
              </a:rPr>
              <a:pPr/>
              <a:t>15</a:t>
            </a:fld>
            <a:endParaRPr lang="en-GB" dirty="0">
              <a:solidFill>
                <a:schemeClr val="tx1"/>
              </a:solidFill>
            </a:endParaRPr>
          </a:p>
        </p:txBody>
      </p:sp>
      <p:sp>
        <p:nvSpPr>
          <p:cNvPr id="4" name="Date Placeholder 3">
            <a:extLst>
              <a:ext uri="{FF2B5EF4-FFF2-40B4-BE49-F238E27FC236}">
                <a16:creationId xmlns:a16="http://schemas.microsoft.com/office/drawing/2014/main" id="{A7CFBFF7-D7F4-4B42-9822-80AC57847546}"/>
              </a:ext>
            </a:extLst>
          </p:cNvPr>
          <p:cNvSpPr>
            <a:spLocks noGrp="1"/>
          </p:cNvSpPr>
          <p:nvPr>
            <p:ph type="dt" sz="half" idx="10"/>
          </p:nvPr>
        </p:nvSpPr>
        <p:spPr/>
        <p:txBody>
          <a:bodyPr/>
          <a:lstStyle/>
          <a:p>
            <a:fld id="{C0128EBC-B187-4EDE-9802-40C8BB61B76F}" type="datetime3">
              <a:rPr lang="en-US" smtClean="0">
                <a:solidFill>
                  <a:schemeClr val="tx1"/>
                </a:solidFill>
              </a:rPr>
              <a:t>17 June 2021</a:t>
            </a:fld>
            <a:endParaRPr lang="en-GB" dirty="0">
              <a:solidFill>
                <a:schemeClr val="tx1"/>
              </a:solidFill>
            </a:endParaRPr>
          </a:p>
        </p:txBody>
      </p:sp>
      <p:sp>
        <p:nvSpPr>
          <p:cNvPr id="5" name="Footer Placeholder 4">
            <a:extLst>
              <a:ext uri="{FF2B5EF4-FFF2-40B4-BE49-F238E27FC236}">
                <a16:creationId xmlns:a16="http://schemas.microsoft.com/office/drawing/2014/main" id="{C3246FC3-AC1C-443B-97C8-E914229BEFD6}"/>
              </a:ext>
            </a:extLst>
          </p:cNvPr>
          <p:cNvSpPr>
            <a:spLocks noGrp="1"/>
          </p:cNvSpPr>
          <p:nvPr>
            <p:ph type="ftr" sz="quarter" idx="11"/>
          </p:nvPr>
        </p:nvSpPr>
        <p:spPr/>
        <p:txBody>
          <a:bodyPr/>
          <a:lstStyle/>
          <a:p>
            <a:r>
              <a:rPr lang="en-GB">
                <a:solidFill>
                  <a:schemeClr val="tx1"/>
                </a:solidFill>
              </a:rPr>
              <a:t>Blue Economy Roadmap</a:t>
            </a:r>
            <a:endParaRPr lang="en-GB" dirty="0">
              <a:solidFill>
                <a:schemeClr val="tx1"/>
              </a:solidFill>
            </a:endParaRPr>
          </a:p>
        </p:txBody>
      </p:sp>
      <p:pic>
        <p:nvPicPr>
          <p:cNvPr id="9" name="Picture 8" descr="A picture containing black, web&#10;&#10;Description automatically generated">
            <a:extLst>
              <a:ext uri="{FF2B5EF4-FFF2-40B4-BE49-F238E27FC236}">
                <a16:creationId xmlns:a16="http://schemas.microsoft.com/office/drawing/2014/main" id="{42DEAD5B-F38F-45A1-8696-1711D01FBFC8}"/>
              </a:ext>
            </a:extLst>
          </p:cNvPr>
          <p:cNvPicPr/>
          <p:nvPr/>
        </p:nvPicPr>
        <p:blipFill>
          <a:blip r:embed="rId3" cstate="screen">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520167" y="-1389698"/>
            <a:ext cx="6719570" cy="7922895"/>
          </a:xfrm>
          <a:prstGeom prst="rect">
            <a:avLst/>
          </a:prstGeom>
          <a:ln>
            <a:noFill/>
          </a:ln>
        </p:spPr>
      </p:pic>
      <p:sp>
        <p:nvSpPr>
          <p:cNvPr id="3" name="Title 2">
            <a:extLst>
              <a:ext uri="{FF2B5EF4-FFF2-40B4-BE49-F238E27FC236}">
                <a16:creationId xmlns:a16="http://schemas.microsoft.com/office/drawing/2014/main" id="{B6921BE6-1395-42EE-A0AA-EF27558DA617}"/>
              </a:ext>
            </a:extLst>
          </p:cNvPr>
          <p:cNvSpPr>
            <a:spLocks noGrp="1"/>
          </p:cNvSpPr>
          <p:nvPr>
            <p:ph type="title"/>
          </p:nvPr>
        </p:nvSpPr>
        <p:spPr/>
        <p:txBody>
          <a:bodyPr/>
          <a:lstStyle/>
          <a:p>
            <a:r>
              <a:rPr lang="en-GB" dirty="0">
                <a:solidFill>
                  <a:schemeClr val="accent3"/>
                </a:solidFill>
              </a:rPr>
              <a:t>Recommendations</a:t>
            </a:r>
          </a:p>
        </p:txBody>
      </p:sp>
      <p:cxnSp>
        <p:nvCxnSpPr>
          <p:cNvPr id="10" name="Straight Connector 9">
            <a:extLst>
              <a:ext uri="{FF2B5EF4-FFF2-40B4-BE49-F238E27FC236}">
                <a16:creationId xmlns:a16="http://schemas.microsoft.com/office/drawing/2014/main" id="{66ABE701-306A-451D-88BE-D9DB6686FE76}"/>
              </a:ext>
            </a:extLst>
          </p:cNvPr>
          <p:cNvCxnSpPr/>
          <p:nvPr/>
        </p:nvCxnSpPr>
        <p:spPr>
          <a:xfrm>
            <a:off x="644101" y="4522157"/>
            <a:ext cx="0" cy="221581"/>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title="COWIlogo">
            <a:extLst>
              <a:ext uri="{FF2B5EF4-FFF2-40B4-BE49-F238E27FC236}">
                <a16:creationId xmlns:a16="http://schemas.microsoft.com/office/drawing/2014/main" id="{D8BE231B-241C-4D53-BA9E-362BE59D91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20184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cean floor, night sky&#10;&#10;Description automatically generated">
            <a:extLst>
              <a:ext uri="{FF2B5EF4-FFF2-40B4-BE49-F238E27FC236}">
                <a16:creationId xmlns:a16="http://schemas.microsoft.com/office/drawing/2014/main" id="{9746FE49-7F3F-4EDE-9093-B88D631D5C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wrap="square" anchor="t">
            <a:normAutofit/>
          </a:bodyPr>
          <a:lstStyle/>
          <a:p>
            <a:r>
              <a:rPr lang="en-GB" dirty="0"/>
              <a:t>Blue Growth Observatories</a:t>
            </a:r>
          </a:p>
        </p:txBody>
      </p:sp>
      <p:sp>
        <p:nvSpPr>
          <p:cNvPr id="8" name="Date Placeholder 2">
            <a:extLst>
              <a:ext uri="{FF2B5EF4-FFF2-40B4-BE49-F238E27FC236}">
                <a16:creationId xmlns:a16="http://schemas.microsoft.com/office/drawing/2014/main" id="{5A99D6F2-9390-46A4-A6C0-9DFC4B717D34}"/>
              </a:ext>
            </a:extLst>
          </p:cNvPr>
          <p:cNvSpPr>
            <a:spLocks noGrp="1"/>
          </p:cNvSpPr>
          <p:nvPr>
            <p:ph type="dt" sz="half" idx="10"/>
          </p:nvPr>
        </p:nvSpPr>
        <p:spPr/>
        <p:txBody>
          <a:bodyPr/>
          <a:lstStyle/>
          <a:p>
            <a:fld id="{90AEE6C8-D757-4B48-84E5-7D4A690A5AF4}" type="datetime3">
              <a:rPr lang="en-US" smtClean="0">
                <a:solidFill>
                  <a:schemeClr val="bg1"/>
                </a:solidFill>
              </a:rPr>
              <a:t>17 June 2021</a:t>
            </a:fld>
            <a:endParaRPr lang="en-GB" dirty="0">
              <a:solidFill>
                <a:schemeClr val="bg1"/>
              </a:solidFill>
            </a:endParaRPr>
          </a:p>
        </p:txBody>
      </p:sp>
      <p:sp>
        <p:nvSpPr>
          <p:cNvPr id="9" name="Footer Placeholder 3">
            <a:extLst>
              <a:ext uri="{FF2B5EF4-FFF2-40B4-BE49-F238E27FC236}">
                <a16:creationId xmlns:a16="http://schemas.microsoft.com/office/drawing/2014/main" id="{03B32BB7-2412-48B0-89E3-4982C6B43E92}"/>
              </a:ext>
            </a:extLst>
          </p:cNvPr>
          <p:cNvSpPr>
            <a:spLocks noGrp="1"/>
          </p:cNvSpPr>
          <p:nvPr>
            <p:ph type="ftr" sz="quarter" idx="11"/>
          </p:nvPr>
        </p:nvSpPr>
        <p:spPr/>
        <p:txBody>
          <a:bodyPr/>
          <a:lstStyle/>
          <a:p>
            <a:r>
              <a:rPr lang="en-GB">
                <a:solidFill>
                  <a:schemeClr val="bg1"/>
                </a:solidFill>
              </a:rPr>
              <a:t>Blue Economy Roadmap</a:t>
            </a:r>
            <a:endParaRPr lang="en-GB" dirty="0">
              <a:solidFill>
                <a:schemeClr val="bg1"/>
              </a:solidFill>
            </a:endParaRPr>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solidFill>
                  <a:schemeClr val="bg1"/>
                </a:solidFill>
              </a:rPr>
              <a:pPr>
                <a:spcAft>
                  <a:spcPts val="600"/>
                </a:spcAft>
              </a:pPr>
              <a:t>16</a:t>
            </a:fld>
            <a:endParaRPr lang="en-GB">
              <a:solidFill>
                <a:schemeClr val="bg1"/>
              </a:solidFill>
            </a:endParaRPr>
          </a:p>
        </p:txBody>
      </p:sp>
      <p:sp>
        <p:nvSpPr>
          <p:cNvPr id="3" name="Text Placeholder 2">
            <a:extLst>
              <a:ext uri="{FF2B5EF4-FFF2-40B4-BE49-F238E27FC236}">
                <a16:creationId xmlns:a16="http://schemas.microsoft.com/office/drawing/2014/main" id="{06793CDD-C9AB-4DA5-B4F3-D51AE2F7F7DB}"/>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F0336D81-7AFB-43EA-9A89-3F821A886918}"/>
              </a:ext>
            </a:extLst>
          </p:cNvPr>
          <p:cNvSpPr>
            <a:spLocks noGrp="1"/>
          </p:cNvSpPr>
          <p:nvPr>
            <p:ph sz="quarter" idx="15"/>
          </p:nvPr>
        </p:nvSpPr>
        <p:spPr>
          <a:xfrm>
            <a:off x="717449" y="1672060"/>
            <a:ext cx="4057748" cy="2823713"/>
          </a:xfrm>
        </p:spPr>
        <p:txBody>
          <a:bodyPr>
            <a:normAutofit/>
          </a:bodyPr>
          <a:lstStyle/>
          <a:p>
            <a:pPr marL="0" indent="0">
              <a:buNone/>
            </a:pPr>
            <a:r>
              <a:rPr lang="en-GB" sz="1400" dirty="0">
                <a:solidFill>
                  <a:schemeClr val="bg1"/>
                </a:solidFill>
                <a:effectLst/>
              </a:rPr>
              <a:t>Initiation of OCT Blue Growth Observatories to provide an investment platform creating cooperation prospects between BES sub-sectors and potential investor opportunities.</a:t>
            </a:r>
            <a:endParaRPr lang="en-GB" sz="1400" dirty="0">
              <a:solidFill>
                <a:schemeClr val="bg1"/>
              </a:solidFill>
              <a:highlight>
                <a:srgbClr val="FFFF00"/>
              </a:highlight>
            </a:endParaRPr>
          </a:p>
        </p:txBody>
      </p:sp>
      <p:cxnSp>
        <p:nvCxnSpPr>
          <p:cNvPr id="11" name="Straight Connector 10">
            <a:extLst>
              <a:ext uri="{FF2B5EF4-FFF2-40B4-BE49-F238E27FC236}">
                <a16:creationId xmlns:a16="http://schemas.microsoft.com/office/drawing/2014/main" id="{E4C42CCA-38A8-4C82-BEC9-169A72E875DD}"/>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2" name="Picture 11" title="COWIlogo">
            <a:extLst>
              <a:ext uri="{FF2B5EF4-FFF2-40B4-BE49-F238E27FC236}">
                <a16:creationId xmlns:a16="http://schemas.microsoft.com/office/drawing/2014/main" id="{A1B2DC57-D2C8-4441-94CA-5C7248BB2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grpSp>
        <p:nvGrpSpPr>
          <p:cNvPr id="13" name="Group 12">
            <a:extLst>
              <a:ext uri="{FF2B5EF4-FFF2-40B4-BE49-F238E27FC236}">
                <a16:creationId xmlns:a16="http://schemas.microsoft.com/office/drawing/2014/main" id="{6B2D33D1-650C-42D2-ACF5-6A9216023726}"/>
              </a:ext>
            </a:extLst>
          </p:cNvPr>
          <p:cNvGrpSpPr/>
          <p:nvPr/>
        </p:nvGrpSpPr>
        <p:grpSpPr>
          <a:xfrm>
            <a:off x="487679" y="1672060"/>
            <a:ext cx="88555" cy="1055900"/>
            <a:chOff x="487679" y="1672060"/>
            <a:chExt cx="88555" cy="1055900"/>
          </a:xfrm>
        </p:grpSpPr>
        <p:cxnSp>
          <p:nvCxnSpPr>
            <p:cNvPr id="14" name="Straight Connector 13">
              <a:extLst>
                <a:ext uri="{FF2B5EF4-FFF2-40B4-BE49-F238E27FC236}">
                  <a16:creationId xmlns:a16="http://schemas.microsoft.com/office/drawing/2014/main" id="{C2BA9F1B-6408-431D-87D1-8FB41286A6B2}"/>
                </a:ext>
              </a:extLst>
            </p:cNvPr>
            <p:cNvCxnSpPr>
              <a:cxnSpLocks/>
            </p:cNvCxnSpPr>
            <p:nvPr/>
          </p:nvCxnSpPr>
          <p:spPr>
            <a:xfrm>
              <a:off x="487680" y="1676400"/>
              <a:ext cx="0" cy="1051560"/>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A42259B0-7272-477D-8FD2-DC364B36B18B}"/>
                </a:ext>
              </a:extLst>
            </p:cNvPr>
            <p:cNvSpPr/>
            <p:nvPr/>
          </p:nvSpPr>
          <p:spPr>
            <a:xfrm rot="5400000">
              <a:off x="446441" y="1713298"/>
              <a:ext cx="171031" cy="88555"/>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spTree>
    <p:extLst>
      <p:ext uri="{BB962C8B-B14F-4D97-AF65-F5344CB8AC3E}">
        <p14:creationId xmlns:p14="http://schemas.microsoft.com/office/powerpoint/2010/main" val="353039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id="{77FE752C-91D5-490B-87BD-EBCF963AC9B1}"/>
              </a:ext>
            </a:extLst>
          </p:cNvPr>
          <p:cNvSpPr>
            <a:spLocks noGrp="1"/>
          </p:cNvSpPr>
          <p:nvPr>
            <p:ph type="dt" sz="half" idx="10"/>
          </p:nvPr>
        </p:nvSpPr>
        <p:spPr/>
        <p:txBody>
          <a:bodyPr/>
          <a:lstStyle/>
          <a:p>
            <a:fld id="{B5B17E3D-E4AF-481C-8A52-E9F6274E64D6}" type="datetime3">
              <a:rPr lang="en-US" smtClean="0"/>
              <a:t>17 June 2021</a:t>
            </a:fld>
            <a:endParaRPr lang="en-GB" dirty="0"/>
          </a:p>
        </p:txBody>
      </p:sp>
      <p:sp>
        <p:nvSpPr>
          <p:cNvPr id="16" name="Footer Placeholder 3">
            <a:extLst>
              <a:ext uri="{FF2B5EF4-FFF2-40B4-BE49-F238E27FC236}">
                <a16:creationId xmlns:a16="http://schemas.microsoft.com/office/drawing/2014/main" id="{ECBD7B80-744B-4B70-BE2B-EC6BB057EC5D}"/>
              </a:ext>
            </a:extLst>
          </p:cNvPr>
          <p:cNvSpPr>
            <a:spLocks noGrp="1"/>
          </p:cNvSpPr>
          <p:nvPr>
            <p:ph type="ftr" sz="quarter" idx="11"/>
          </p:nvPr>
        </p:nvSpPr>
        <p:spPr/>
        <p:txBody>
          <a:bodyPr/>
          <a:lstStyle/>
          <a:p>
            <a:r>
              <a:rPr lang="en-GB"/>
              <a:t>Blue Economy Roadmap</a:t>
            </a:r>
            <a:endParaRPr lang="en-GB" dirty="0"/>
          </a:p>
        </p:txBody>
      </p:sp>
      <p:sp>
        <p:nvSpPr>
          <p:cNvPr id="3" name="Slide Number Placeholder 2">
            <a:extLst>
              <a:ext uri="{FF2B5EF4-FFF2-40B4-BE49-F238E27FC236}">
                <a16:creationId xmlns:a16="http://schemas.microsoft.com/office/drawing/2014/main" id="{FB352C98-5B3A-4FE3-A56B-87CA3907875A}"/>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17</a:t>
            </a:fld>
            <a:endParaRPr lang="en-GB"/>
          </a:p>
        </p:txBody>
      </p:sp>
      <p:sp>
        <p:nvSpPr>
          <p:cNvPr id="2" name="Text Placeholder 1">
            <a:extLst>
              <a:ext uri="{FF2B5EF4-FFF2-40B4-BE49-F238E27FC236}">
                <a16:creationId xmlns:a16="http://schemas.microsoft.com/office/drawing/2014/main" id="{BFBED175-42EF-43A5-BDBC-9C5E4C0173BB}"/>
              </a:ext>
            </a:extLst>
          </p:cNvPr>
          <p:cNvSpPr>
            <a:spLocks noGrp="1"/>
          </p:cNvSpPr>
          <p:nvPr>
            <p:ph type="body" sz="quarter" idx="13"/>
          </p:nvPr>
        </p:nvSpPr>
        <p:spPr/>
        <p:txBody>
          <a:bodyPr/>
          <a:lstStyle/>
          <a:p>
            <a:endParaRPr lang="da-DK"/>
          </a:p>
        </p:txBody>
      </p:sp>
      <p:sp>
        <p:nvSpPr>
          <p:cNvPr id="13" name="TextBox 12">
            <a:extLst>
              <a:ext uri="{FF2B5EF4-FFF2-40B4-BE49-F238E27FC236}">
                <a16:creationId xmlns:a16="http://schemas.microsoft.com/office/drawing/2014/main" id="{B16C8E3F-B198-4661-A375-9DFDB405F00D}"/>
              </a:ext>
            </a:extLst>
          </p:cNvPr>
          <p:cNvSpPr txBox="1"/>
          <p:nvPr/>
        </p:nvSpPr>
        <p:spPr>
          <a:xfrm>
            <a:off x="607609" y="1612555"/>
            <a:ext cx="4013545" cy="1015663"/>
          </a:xfrm>
          <a:prstGeom prst="rect">
            <a:avLst/>
          </a:prstGeom>
          <a:noFill/>
          <a:ln>
            <a:noFill/>
          </a:ln>
        </p:spPr>
        <p:txBody>
          <a:bodyPr wrap="square">
            <a:spAutoFit/>
          </a:bodyPr>
          <a:lstStyle/>
          <a:p>
            <a:pPr>
              <a:spcAft>
                <a:spcPts val="1200"/>
              </a:spcAft>
              <a:buClr>
                <a:srgbClr val="F04E23"/>
              </a:buClr>
            </a:pPr>
            <a:r>
              <a:rPr lang="en-GB" sz="1200" dirty="0">
                <a:solidFill>
                  <a:srgbClr val="000000"/>
                </a:solidFill>
                <a:latin typeface="Verdana" pitchFamily="34" charset="0"/>
                <a:ea typeface="Verdana" pitchFamily="34" charset="0"/>
              </a:rPr>
              <a:t>The design and implementation of an OCT Blue Investment Opportunity Study, which will identify and analyse all global BES investment opportunities, ‘current and projected’ and tailor those pertinent to OCTs BES activities. </a:t>
            </a:r>
          </a:p>
        </p:txBody>
      </p:sp>
      <p:sp>
        <p:nvSpPr>
          <p:cNvPr id="15" name="TextBox 14">
            <a:extLst>
              <a:ext uri="{FF2B5EF4-FFF2-40B4-BE49-F238E27FC236}">
                <a16:creationId xmlns:a16="http://schemas.microsoft.com/office/drawing/2014/main" id="{D21D2831-FEBC-4D36-AE61-753FEBD6DEFA}"/>
              </a:ext>
            </a:extLst>
          </p:cNvPr>
          <p:cNvSpPr txBox="1"/>
          <p:nvPr/>
        </p:nvSpPr>
        <p:spPr>
          <a:xfrm>
            <a:off x="607609" y="3081089"/>
            <a:ext cx="3600450" cy="461665"/>
          </a:xfrm>
          <a:prstGeom prst="rect">
            <a:avLst/>
          </a:prstGeom>
          <a:noFill/>
          <a:ln>
            <a:noFill/>
          </a:ln>
        </p:spPr>
        <p:txBody>
          <a:bodyPr wrap="square">
            <a:spAutoFit/>
          </a:bodyPr>
          <a:lstStyle/>
          <a:p>
            <a:pPr>
              <a:spcAft>
                <a:spcPts val="1200"/>
              </a:spcAft>
              <a:buClr>
                <a:srgbClr val="F04E23"/>
              </a:buClr>
            </a:pPr>
            <a:r>
              <a:rPr lang="en-GB" sz="1200" dirty="0">
                <a:solidFill>
                  <a:srgbClr val="000000"/>
                </a:solidFill>
                <a:latin typeface="Verdana" pitchFamily="34" charset="0"/>
                <a:ea typeface="Verdana" pitchFamily="34" charset="0"/>
              </a:rPr>
              <a:t>The OCT wide Investment Know-how Platform accessible by all OCTs. </a:t>
            </a:r>
          </a:p>
        </p:txBody>
      </p:sp>
      <p:sp>
        <p:nvSpPr>
          <p:cNvPr id="10" name="TextBox 9">
            <a:extLst>
              <a:ext uri="{FF2B5EF4-FFF2-40B4-BE49-F238E27FC236}">
                <a16:creationId xmlns:a16="http://schemas.microsoft.com/office/drawing/2014/main" id="{6DB40AA5-20A1-4258-AF65-DD33C71AADD0}"/>
              </a:ext>
            </a:extLst>
          </p:cNvPr>
          <p:cNvSpPr txBox="1"/>
          <p:nvPr/>
        </p:nvSpPr>
        <p:spPr>
          <a:xfrm>
            <a:off x="4914727" y="1612555"/>
            <a:ext cx="3039283" cy="830997"/>
          </a:xfrm>
          <a:prstGeom prst="rect">
            <a:avLst/>
          </a:prstGeom>
          <a:noFill/>
          <a:ln>
            <a:noFill/>
          </a:ln>
        </p:spPr>
        <p:txBody>
          <a:bodyPr wrap="square">
            <a:spAutoFit/>
          </a:bodyPr>
          <a:lstStyle/>
          <a:p>
            <a:pPr>
              <a:spcAft>
                <a:spcPts val="1200"/>
              </a:spcAft>
              <a:buClr>
                <a:srgbClr val="F04E23"/>
              </a:buClr>
            </a:pPr>
            <a:r>
              <a:rPr lang="en-GB" sz="1200" dirty="0">
                <a:solidFill>
                  <a:srgbClr val="000000"/>
                </a:solidFill>
                <a:latin typeface="Verdana" pitchFamily="34" charset="0"/>
                <a:ea typeface="Verdana" pitchFamily="34" charset="0"/>
              </a:rPr>
              <a:t>Outputs to inform and guide the investment protocol for the OCT Blue Growth Observatories, for the benefits of all OCTs.</a:t>
            </a:r>
          </a:p>
        </p:txBody>
      </p:sp>
      <p:sp>
        <p:nvSpPr>
          <p:cNvPr id="14" name="TextBox 13">
            <a:extLst>
              <a:ext uri="{FF2B5EF4-FFF2-40B4-BE49-F238E27FC236}">
                <a16:creationId xmlns:a16="http://schemas.microsoft.com/office/drawing/2014/main" id="{7BE62A68-33AA-4327-BCFA-3FE73BA0990D}"/>
              </a:ext>
            </a:extLst>
          </p:cNvPr>
          <p:cNvSpPr txBox="1"/>
          <p:nvPr/>
        </p:nvSpPr>
        <p:spPr>
          <a:xfrm>
            <a:off x="4914727" y="3081089"/>
            <a:ext cx="3600450" cy="830997"/>
          </a:xfrm>
          <a:prstGeom prst="rect">
            <a:avLst/>
          </a:prstGeom>
          <a:noFill/>
          <a:ln>
            <a:noFill/>
          </a:ln>
        </p:spPr>
        <p:txBody>
          <a:bodyPr wrap="square">
            <a:spAutoFit/>
          </a:bodyPr>
          <a:lstStyle/>
          <a:p>
            <a:pPr>
              <a:spcAft>
                <a:spcPts val="1200"/>
              </a:spcAft>
              <a:buClr>
                <a:srgbClr val="F04E23"/>
              </a:buClr>
            </a:pPr>
            <a:r>
              <a:rPr lang="en-GB" sz="1200" dirty="0">
                <a:solidFill>
                  <a:srgbClr val="000000"/>
                </a:solidFill>
                <a:latin typeface="Verdana" pitchFamily="34" charset="0"/>
                <a:ea typeface="Verdana" pitchFamily="34" charset="0"/>
              </a:rPr>
              <a:t>This should use a virtual platform approach that OCTs can access in relation to the key sectors and provide a step by step approach to access BES investment where it exists. </a:t>
            </a:r>
          </a:p>
        </p:txBody>
      </p:sp>
      <p:grpSp>
        <p:nvGrpSpPr>
          <p:cNvPr id="8" name="Group 7">
            <a:extLst>
              <a:ext uri="{FF2B5EF4-FFF2-40B4-BE49-F238E27FC236}">
                <a16:creationId xmlns:a16="http://schemas.microsoft.com/office/drawing/2014/main" id="{C2628F7A-C61E-4A8F-A844-26BB1EBC7919}"/>
              </a:ext>
            </a:extLst>
          </p:cNvPr>
          <p:cNvGrpSpPr/>
          <p:nvPr/>
        </p:nvGrpSpPr>
        <p:grpSpPr>
          <a:xfrm>
            <a:off x="487679" y="1672060"/>
            <a:ext cx="88555" cy="899690"/>
            <a:chOff x="487679" y="1672060"/>
            <a:chExt cx="88555" cy="899690"/>
          </a:xfrm>
        </p:grpSpPr>
        <p:cxnSp>
          <p:nvCxnSpPr>
            <p:cNvPr id="6" name="Straight Connector 5">
              <a:extLst>
                <a:ext uri="{FF2B5EF4-FFF2-40B4-BE49-F238E27FC236}">
                  <a16:creationId xmlns:a16="http://schemas.microsoft.com/office/drawing/2014/main" id="{0ADB5D42-13DD-4A8F-A555-F1FAD4A6200F}"/>
                </a:ext>
              </a:extLst>
            </p:cNvPr>
            <p:cNvCxnSpPr/>
            <p:nvPr/>
          </p:nvCxnSpPr>
          <p:spPr>
            <a:xfrm>
              <a:off x="487680" y="1676400"/>
              <a:ext cx="0" cy="895350"/>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C115BF2D-FC50-4E0B-A3C1-F0ECA58CFF8D}"/>
                </a:ext>
              </a:extLst>
            </p:cNvPr>
            <p:cNvSpPr/>
            <p:nvPr/>
          </p:nvSpPr>
          <p:spPr>
            <a:xfrm rot="5400000">
              <a:off x="446441" y="1713298"/>
              <a:ext cx="171031" cy="88555"/>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grpSp>
        <p:nvGrpSpPr>
          <p:cNvPr id="30" name="Group 29">
            <a:extLst>
              <a:ext uri="{FF2B5EF4-FFF2-40B4-BE49-F238E27FC236}">
                <a16:creationId xmlns:a16="http://schemas.microsoft.com/office/drawing/2014/main" id="{21318362-68E9-411C-82A8-2D21A131E5A3}"/>
              </a:ext>
            </a:extLst>
          </p:cNvPr>
          <p:cNvGrpSpPr/>
          <p:nvPr/>
        </p:nvGrpSpPr>
        <p:grpSpPr>
          <a:xfrm>
            <a:off x="4805679" y="3098276"/>
            <a:ext cx="88555" cy="745062"/>
            <a:chOff x="4818379" y="3098276"/>
            <a:chExt cx="88555" cy="745062"/>
          </a:xfrm>
        </p:grpSpPr>
        <p:cxnSp>
          <p:nvCxnSpPr>
            <p:cNvPr id="28" name="Straight Connector 27">
              <a:extLst>
                <a:ext uri="{FF2B5EF4-FFF2-40B4-BE49-F238E27FC236}">
                  <a16:creationId xmlns:a16="http://schemas.microsoft.com/office/drawing/2014/main" id="{D6E202F8-CF26-45FF-88D8-C4513FAAB646}"/>
                </a:ext>
              </a:extLst>
            </p:cNvPr>
            <p:cNvCxnSpPr>
              <a:cxnSpLocks/>
            </p:cNvCxnSpPr>
            <p:nvPr/>
          </p:nvCxnSpPr>
          <p:spPr>
            <a:xfrm>
              <a:off x="4818380" y="3103038"/>
              <a:ext cx="0" cy="740300"/>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Isosceles Triangle 28">
              <a:extLst>
                <a:ext uri="{FF2B5EF4-FFF2-40B4-BE49-F238E27FC236}">
                  <a16:creationId xmlns:a16="http://schemas.microsoft.com/office/drawing/2014/main" id="{E78DDB92-F3E8-4F3E-821C-C3BB416C5104}"/>
                </a:ext>
              </a:extLst>
            </p:cNvPr>
            <p:cNvSpPr/>
            <p:nvPr/>
          </p:nvSpPr>
          <p:spPr>
            <a:xfrm rot="5400000">
              <a:off x="4777141" y="3139514"/>
              <a:ext cx="171031" cy="88555"/>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grpSp>
        <p:nvGrpSpPr>
          <p:cNvPr id="36" name="Group 35">
            <a:extLst>
              <a:ext uri="{FF2B5EF4-FFF2-40B4-BE49-F238E27FC236}">
                <a16:creationId xmlns:a16="http://schemas.microsoft.com/office/drawing/2014/main" id="{FA1A8A2F-C0BF-4BFB-8A6C-8690D11C709A}"/>
              </a:ext>
            </a:extLst>
          </p:cNvPr>
          <p:cNvGrpSpPr/>
          <p:nvPr/>
        </p:nvGrpSpPr>
        <p:grpSpPr>
          <a:xfrm>
            <a:off x="4805679" y="1672060"/>
            <a:ext cx="88555" cy="899690"/>
            <a:chOff x="487679" y="1672060"/>
            <a:chExt cx="88555" cy="899690"/>
          </a:xfrm>
        </p:grpSpPr>
        <p:cxnSp>
          <p:nvCxnSpPr>
            <p:cNvPr id="37" name="Straight Connector 36">
              <a:extLst>
                <a:ext uri="{FF2B5EF4-FFF2-40B4-BE49-F238E27FC236}">
                  <a16:creationId xmlns:a16="http://schemas.microsoft.com/office/drawing/2014/main" id="{D21F6995-EB74-432A-A644-E9B5F3662A1D}"/>
                </a:ext>
              </a:extLst>
            </p:cNvPr>
            <p:cNvCxnSpPr/>
            <p:nvPr/>
          </p:nvCxnSpPr>
          <p:spPr>
            <a:xfrm>
              <a:off x="487680" y="1676400"/>
              <a:ext cx="0" cy="895350"/>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Isosceles Triangle 37">
              <a:extLst>
                <a:ext uri="{FF2B5EF4-FFF2-40B4-BE49-F238E27FC236}">
                  <a16:creationId xmlns:a16="http://schemas.microsoft.com/office/drawing/2014/main" id="{E8F613E5-D8DA-462C-B0FA-790B9F2C3344}"/>
                </a:ext>
              </a:extLst>
            </p:cNvPr>
            <p:cNvSpPr/>
            <p:nvPr/>
          </p:nvSpPr>
          <p:spPr>
            <a:xfrm rot="5400000">
              <a:off x="446441" y="1713298"/>
              <a:ext cx="171031" cy="88555"/>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grpSp>
        <p:nvGrpSpPr>
          <p:cNvPr id="39" name="Group 38">
            <a:extLst>
              <a:ext uri="{FF2B5EF4-FFF2-40B4-BE49-F238E27FC236}">
                <a16:creationId xmlns:a16="http://schemas.microsoft.com/office/drawing/2014/main" id="{A4D36DC4-75E2-40E1-8F63-0DED0C9D0EA5}"/>
              </a:ext>
            </a:extLst>
          </p:cNvPr>
          <p:cNvGrpSpPr/>
          <p:nvPr/>
        </p:nvGrpSpPr>
        <p:grpSpPr>
          <a:xfrm>
            <a:off x="487679" y="3098276"/>
            <a:ext cx="88555" cy="745062"/>
            <a:chOff x="4818379" y="3098276"/>
            <a:chExt cx="88555" cy="745062"/>
          </a:xfrm>
        </p:grpSpPr>
        <p:cxnSp>
          <p:nvCxnSpPr>
            <p:cNvPr id="40" name="Straight Connector 39">
              <a:extLst>
                <a:ext uri="{FF2B5EF4-FFF2-40B4-BE49-F238E27FC236}">
                  <a16:creationId xmlns:a16="http://schemas.microsoft.com/office/drawing/2014/main" id="{1BE9C2B8-EC8B-407A-A4CF-3FAAF22DF4D6}"/>
                </a:ext>
              </a:extLst>
            </p:cNvPr>
            <p:cNvCxnSpPr>
              <a:cxnSpLocks/>
            </p:cNvCxnSpPr>
            <p:nvPr/>
          </p:nvCxnSpPr>
          <p:spPr>
            <a:xfrm>
              <a:off x="4818380" y="3103038"/>
              <a:ext cx="0" cy="740300"/>
            </a:xfrm>
            <a:prstGeom prst="line">
              <a:avLst/>
            </a:prstGeom>
            <a:ln>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Isosceles Triangle 40">
              <a:extLst>
                <a:ext uri="{FF2B5EF4-FFF2-40B4-BE49-F238E27FC236}">
                  <a16:creationId xmlns:a16="http://schemas.microsoft.com/office/drawing/2014/main" id="{96404E9C-6CB8-4B7D-8AC2-216DC0080C25}"/>
                </a:ext>
              </a:extLst>
            </p:cNvPr>
            <p:cNvSpPr/>
            <p:nvPr/>
          </p:nvSpPr>
          <p:spPr>
            <a:xfrm rot="5400000">
              <a:off x="4777141" y="3139514"/>
              <a:ext cx="171031" cy="88555"/>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grpSp>
      <p:sp>
        <p:nvSpPr>
          <p:cNvPr id="5" name="Title 4">
            <a:extLst>
              <a:ext uri="{FF2B5EF4-FFF2-40B4-BE49-F238E27FC236}">
                <a16:creationId xmlns:a16="http://schemas.microsoft.com/office/drawing/2014/main" id="{DF424676-5D54-44CB-B09F-13BC6B22C42D}"/>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7688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871926-57B6-469E-AC3B-52B08FC8A6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6" name="Title 1">
            <a:extLst>
              <a:ext uri="{FF2B5EF4-FFF2-40B4-BE49-F238E27FC236}">
                <a16:creationId xmlns:a16="http://schemas.microsoft.com/office/drawing/2014/main" id="{7ABCD4FB-1983-4FFB-B6F6-8EE10DDA2F5D}"/>
              </a:ext>
            </a:extLst>
          </p:cNvPr>
          <p:cNvSpPr>
            <a:spLocks noGrp="1"/>
          </p:cNvSpPr>
          <p:nvPr>
            <p:ph type="title"/>
          </p:nvPr>
        </p:nvSpPr>
        <p:spPr/>
        <p:txBody>
          <a:bodyPr wrap="square" anchor="t">
            <a:normAutofit/>
          </a:bodyPr>
          <a:lstStyle/>
          <a:p>
            <a:r>
              <a:rPr lang="en-GB" dirty="0"/>
              <a:t>Blue Economy Sector Expansion Study</a:t>
            </a:r>
          </a:p>
        </p:txBody>
      </p:sp>
      <p:sp>
        <p:nvSpPr>
          <p:cNvPr id="7" name="Date Placeholder 2">
            <a:extLst>
              <a:ext uri="{FF2B5EF4-FFF2-40B4-BE49-F238E27FC236}">
                <a16:creationId xmlns:a16="http://schemas.microsoft.com/office/drawing/2014/main" id="{23D9AB68-677E-4700-8DB9-6EBBAB05659F}"/>
              </a:ext>
            </a:extLst>
          </p:cNvPr>
          <p:cNvSpPr>
            <a:spLocks noGrp="1"/>
          </p:cNvSpPr>
          <p:nvPr>
            <p:ph type="dt" sz="half" idx="10"/>
          </p:nvPr>
        </p:nvSpPr>
        <p:spPr/>
        <p:txBody>
          <a:bodyPr/>
          <a:lstStyle/>
          <a:p>
            <a:fld id="{EDE3622E-B471-4A10-A41D-0BB932F0A9F4}" type="datetime3">
              <a:rPr lang="en-US" smtClean="0">
                <a:solidFill>
                  <a:schemeClr val="bg1"/>
                </a:solidFill>
              </a:rPr>
              <a:t>17 June 2021</a:t>
            </a:fld>
            <a:endParaRPr lang="en-GB" dirty="0">
              <a:solidFill>
                <a:schemeClr val="bg1"/>
              </a:solidFill>
            </a:endParaRPr>
          </a:p>
        </p:txBody>
      </p:sp>
      <p:sp>
        <p:nvSpPr>
          <p:cNvPr id="9" name="Footer Placeholder 3">
            <a:extLst>
              <a:ext uri="{FF2B5EF4-FFF2-40B4-BE49-F238E27FC236}">
                <a16:creationId xmlns:a16="http://schemas.microsoft.com/office/drawing/2014/main" id="{B1944F21-2A78-4B0D-A780-162424BE307F}"/>
              </a:ext>
            </a:extLst>
          </p:cNvPr>
          <p:cNvSpPr>
            <a:spLocks noGrp="1"/>
          </p:cNvSpPr>
          <p:nvPr>
            <p:ph type="ftr" sz="quarter" idx="11"/>
          </p:nvPr>
        </p:nvSpPr>
        <p:spPr/>
        <p:txBody>
          <a:bodyPr/>
          <a:lstStyle/>
          <a:p>
            <a:r>
              <a:rPr lang="en-GB">
                <a:solidFill>
                  <a:schemeClr val="bg1"/>
                </a:solidFill>
              </a:rPr>
              <a:t>Blue Economy Roadmap</a:t>
            </a:r>
            <a:endParaRPr lang="en-GB" dirty="0">
              <a:solidFill>
                <a:schemeClr val="bg1"/>
              </a:solidFill>
            </a:endParaRPr>
          </a:p>
        </p:txBody>
      </p:sp>
      <p:sp>
        <p:nvSpPr>
          <p:cNvPr id="3" name="Slide Number Placeholder 2">
            <a:extLst>
              <a:ext uri="{FF2B5EF4-FFF2-40B4-BE49-F238E27FC236}">
                <a16:creationId xmlns:a16="http://schemas.microsoft.com/office/drawing/2014/main" id="{FCF9684D-FBF4-44F7-84D9-D4D3A5217CFE}"/>
              </a:ext>
            </a:extLst>
          </p:cNvPr>
          <p:cNvSpPr>
            <a:spLocks noGrp="1"/>
          </p:cNvSpPr>
          <p:nvPr>
            <p:ph type="sldNum" sz="quarter" idx="12"/>
          </p:nvPr>
        </p:nvSpPr>
        <p:spPr/>
        <p:txBody>
          <a:bodyPr vert="horz" wrap="square" lIns="0" tIns="0" rIns="0" bIns="0" rtlCol="0" anchor="ctr" anchorCtr="0">
            <a:normAutofit/>
          </a:bodyPr>
          <a:lstStyle/>
          <a:p>
            <a:pPr>
              <a:spcAft>
                <a:spcPts val="600"/>
              </a:spcAft>
            </a:pPr>
            <a:fld id="{AF54B9EF-527F-4F31-BDA9-861CCA0FE377}" type="slidenum">
              <a:rPr lang="en-GB" smtClean="0">
                <a:solidFill>
                  <a:schemeClr val="bg1"/>
                </a:solidFill>
              </a:rPr>
              <a:pPr>
                <a:spcAft>
                  <a:spcPts val="600"/>
                </a:spcAft>
              </a:pPr>
              <a:t>18</a:t>
            </a:fld>
            <a:endParaRPr lang="en-GB">
              <a:solidFill>
                <a:schemeClr val="bg1"/>
              </a:solidFill>
            </a:endParaRPr>
          </a:p>
        </p:txBody>
      </p:sp>
      <p:sp>
        <p:nvSpPr>
          <p:cNvPr id="2" name="Text Placeholder 1">
            <a:extLst>
              <a:ext uri="{FF2B5EF4-FFF2-40B4-BE49-F238E27FC236}">
                <a16:creationId xmlns:a16="http://schemas.microsoft.com/office/drawing/2014/main" id="{241CC9F6-B6B8-4352-87C3-774118579253}"/>
              </a:ext>
            </a:extLst>
          </p:cNvPr>
          <p:cNvSpPr>
            <a:spLocks noGrp="1"/>
          </p:cNvSpPr>
          <p:nvPr>
            <p:ph type="body" sz="quarter" idx="13"/>
          </p:nvPr>
        </p:nvSpPr>
        <p:spPr/>
        <p:txBody>
          <a:bodyPr/>
          <a:lstStyle/>
          <a:p>
            <a:endParaRPr lang="da-DK"/>
          </a:p>
        </p:txBody>
      </p:sp>
      <p:sp>
        <p:nvSpPr>
          <p:cNvPr id="4" name="Content Placeholder 3">
            <a:extLst>
              <a:ext uri="{FF2B5EF4-FFF2-40B4-BE49-F238E27FC236}">
                <a16:creationId xmlns:a16="http://schemas.microsoft.com/office/drawing/2014/main" id="{326E7E1E-EF3A-4989-861A-B57A94D53635}"/>
              </a:ext>
            </a:extLst>
          </p:cNvPr>
          <p:cNvSpPr>
            <a:spLocks noGrp="1"/>
          </p:cNvSpPr>
          <p:nvPr>
            <p:ph sz="quarter" idx="15"/>
          </p:nvPr>
        </p:nvSpPr>
        <p:spPr>
          <a:xfrm>
            <a:off x="419819" y="1460741"/>
            <a:ext cx="3679741" cy="2823713"/>
          </a:xfrm>
        </p:spPr>
        <p:txBody>
          <a:bodyPr>
            <a:normAutofit/>
          </a:bodyPr>
          <a:lstStyle/>
          <a:p>
            <a:pPr marL="0" indent="0">
              <a:lnSpc>
                <a:spcPct val="90000"/>
              </a:lnSpc>
              <a:buNone/>
            </a:pPr>
            <a:r>
              <a:rPr lang="en-GB" sz="1400" b="1" dirty="0">
                <a:solidFill>
                  <a:schemeClr val="bg1"/>
                </a:solidFill>
                <a:cs typeface="Times New Roman" panose="02020603050405020304" pitchFamily="18" charset="0"/>
              </a:rPr>
              <a:t>The development of an OCT Blue Economy Sector Expansion Study </a:t>
            </a:r>
            <a:endParaRPr lang="en-GB" sz="1400" dirty="0">
              <a:solidFill>
                <a:schemeClr val="bg1"/>
              </a:solidFill>
              <a:cs typeface="Times New Roman" panose="02020603050405020304" pitchFamily="18" charset="0"/>
            </a:endParaRPr>
          </a:p>
          <a:p>
            <a:pPr marL="180000" indent="-180000">
              <a:lnSpc>
                <a:spcPct val="90000"/>
              </a:lnSpc>
            </a:pPr>
            <a:r>
              <a:rPr lang="en-GB" sz="1400" dirty="0">
                <a:solidFill>
                  <a:schemeClr val="bg1"/>
                </a:solidFill>
                <a:cs typeface="Times New Roman" panose="02020603050405020304" pitchFamily="18" charset="0"/>
              </a:rPr>
              <a:t>Identifying and clarifying the key contributing OCTs government departments and private industries. </a:t>
            </a:r>
          </a:p>
          <a:p>
            <a:pPr marL="180000" indent="-180000">
              <a:lnSpc>
                <a:spcPct val="90000"/>
              </a:lnSpc>
            </a:pPr>
            <a:r>
              <a:rPr lang="en-GB" sz="1400" dirty="0">
                <a:solidFill>
                  <a:schemeClr val="bg1"/>
                </a:solidFill>
                <a:cs typeface="Times New Roman" panose="02020603050405020304" pitchFamily="18" charset="0"/>
              </a:rPr>
              <a:t>The linkages between them. </a:t>
            </a:r>
          </a:p>
          <a:p>
            <a:pPr marL="180000" indent="-180000">
              <a:lnSpc>
                <a:spcPct val="90000"/>
              </a:lnSpc>
            </a:pPr>
            <a:r>
              <a:rPr lang="en-GB" sz="1400" dirty="0">
                <a:solidFill>
                  <a:schemeClr val="bg1"/>
                </a:solidFill>
                <a:cs typeface="Times New Roman" panose="02020603050405020304" pitchFamily="18" charset="0"/>
              </a:rPr>
              <a:t>A methodology for enabling BES critical mass.</a:t>
            </a:r>
          </a:p>
          <a:p>
            <a:pPr marL="180000" indent="-180000">
              <a:lnSpc>
                <a:spcPct val="90000"/>
              </a:lnSpc>
            </a:pPr>
            <a:r>
              <a:rPr lang="en-GB" sz="1400" dirty="0">
                <a:solidFill>
                  <a:schemeClr val="bg1"/>
                </a:solidFill>
                <a:cs typeface="Times New Roman" panose="02020603050405020304" pitchFamily="18" charset="0"/>
              </a:rPr>
              <a:t>A template for initiating focused and targeted communication and promotion of the BES. </a:t>
            </a:r>
          </a:p>
        </p:txBody>
      </p:sp>
      <p:cxnSp>
        <p:nvCxnSpPr>
          <p:cNvPr id="14" name="Straight Connector 13">
            <a:extLst>
              <a:ext uri="{FF2B5EF4-FFF2-40B4-BE49-F238E27FC236}">
                <a16:creationId xmlns:a16="http://schemas.microsoft.com/office/drawing/2014/main" id="{80790E9D-3BE8-474B-A52E-53B2FFA072FD}"/>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title="COWIlogo">
            <a:extLst>
              <a:ext uri="{FF2B5EF4-FFF2-40B4-BE49-F238E27FC236}">
                <a16:creationId xmlns:a16="http://schemas.microsoft.com/office/drawing/2014/main" id="{46877CB6-CE9C-4C8F-A8A2-0DABC3AD04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525756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3A37134-8418-48DF-A601-A0A5D5FC4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2" name="Title 1">
            <a:extLst>
              <a:ext uri="{FF2B5EF4-FFF2-40B4-BE49-F238E27FC236}">
                <a16:creationId xmlns:a16="http://schemas.microsoft.com/office/drawing/2014/main" id="{5E8F3618-B665-4D97-A612-27B35A3115D1}"/>
              </a:ext>
            </a:extLst>
          </p:cNvPr>
          <p:cNvSpPr>
            <a:spLocks noGrp="1"/>
          </p:cNvSpPr>
          <p:nvPr>
            <p:ph type="title"/>
          </p:nvPr>
        </p:nvSpPr>
        <p:spPr/>
        <p:txBody>
          <a:bodyPr wrap="square" anchor="t">
            <a:normAutofit/>
          </a:bodyPr>
          <a:lstStyle/>
          <a:p>
            <a:r>
              <a:rPr lang="en-GB" dirty="0"/>
              <a:t>Blue Economy Clusters</a:t>
            </a:r>
          </a:p>
        </p:txBody>
      </p:sp>
      <p:sp>
        <p:nvSpPr>
          <p:cNvPr id="9" name="Date Placeholder 2">
            <a:extLst>
              <a:ext uri="{FF2B5EF4-FFF2-40B4-BE49-F238E27FC236}">
                <a16:creationId xmlns:a16="http://schemas.microsoft.com/office/drawing/2014/main" id="{594E9EB6-8139-432C-AA6E-A73A9F4EAC65}"/>
              </a:ext>
            </a:extLst>
          </p:cNvPr>
          <p:cNvSpPr>
            <a:spLocks noGrp="1"/>
          </p:cNvSpPr>
          <p:nvPr>
            <p:ph type="dt" sz="half" idx="10"/>
          </p:nvPr>
        </p:nvSpPr>
        <p:spPr/>
        <p:txBody>
          <a:bodyPr/>
          <a:lstStyle/>
          <a:p>
            <a:fld id="{F17D61C2-E186-4626-9EEA-58C9EF72CEEA}" type="datetime3">
              <a:rPr lang="en-US" smtClean="0"/>
              <a:t>17 June 2021</a:t>
            </a:fld>
            <a:endParaRPr lang="en-GB" dirty="0"/>
          </a:p>
        </p:txBody>
      </p:sp>
      <p:sp>
        <p:nvSpPr>
          <p:cNvPr id="10" name="Footer Placeholder 3">
            <a:extLst>
              <a:ext uri="{FF2B5EF4-FFF2-40B4-BE49-F238E27FC236}">
                <a16:creationId xmlns:a16="http://schemas.microsoft.com/office/drawing/2014/main" id="{3C5FB1E8-893A-4B74-9B32-EA552B60A7C5}"/>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F2C6589C-577C-4CC0-BFFD-D0F3358B03EF}"/>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19</a:t>
            </a:fld>
            <a:endParaRPr lang="en-GB"/>
          </a:p>
        </p:txBody>
      </p:sp>
      <p:sp>
        <p:nvSpPr>
          <p:cNvPr id="22" name="Text Placeholder 21">
            <a:extLst>
              <a:ext uri="{FF2B5EF4-FFF2-40B4-BE49-F238E27FC236}">
                <a16:creationId xmlns:a16="http://schemas.microsoft.com/office/drawing/2014/main" id="{C0E91FF6-A731-408B-95B0-0FF8807878C5}"/>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5F41B0EF-2095-42B0-8DD6-D093F3CCE685}"/>
              </a:ext>
            </a:extLst>
          </p:cNvPr>
          <p:cNvSpPr>
            <a:spLocks noGrp="1"/>
          </p:cNvSpPr>
          <p:nvPr>
            <p:ph sz="quarter" idx="15"/>
          </p:nvPr>
        </p:nvSpPr>
        <p:spPr>
          <a:xfrm>
            <a:off x="419820" y="1460741"/>
            <a:ext cx="4544164" cy="2823713"/>
          </a:xfrm>
        </p:spPr>
        <p:txBody>
          <a:bodyPr>
            <a:noAutofit/>
          </a:bodyPr>
          <a:lstStyle/>
          <a:p>
            <a:pPr>
              <a:lnSpc>
                <a:spcPct val="90000"/>
              </a:lnSpc>
            </a:pPr>
            <a:r>
              <a:rPr lang="en-GB" sz="1400" dirty="0">
                <a:effectLst/>
                <a:latin typeface="+mn-lt"/>
                <a:cs typeface="Times New Roman" panose="02020603050405020304" pitchFamily="18" charset="0"/>
              </a:rPr>
              <a:t>In collaboration with established OCTs Maritime Clusters and with the National Maritime Cluster to develop a standardised OCTA template of all industries that contribute or facilitate to the Blue Economy Sectors.</a:t>
            </a:r>
            <a:endParaRPr lang="en-GB" sz="1400" dirty="0">
              <a:latin typeface="+mn-lt"/>
              <a:cs typeface="Times New Roman" panose="02020603050405020304" pitchFamily="18" charset="0"/>
            </a:endParaRPr>
          </a:p>
          <a:p>
            <a:pPr>
              <a:lnSpc>
                <a:spcPct val="90000"/>
              </a:lnSpc>
            </a:pPr>
            <a:r>
              <a:rPr lang="en-GB" sz="1400" dirty="0">
                <a:effectLst/>
                <a:latin typeface="+mn-lt"/>
                <a:cs typeface="Times New Roman" panose="02020603050405020304" pitchFamily="18" charset="0"/>
              </a:rPr>
              <a:t>Development of an OCT common platform tool (or offer an existing tool) to provide to every OCT an online template to enable OCTs governments an accessible means to develop national cluster development. </a:t>
            </a:r>
            <a:endParaRPr lang="en-GB" sz="1400" dirty="0">
              <a:latin typeface="+mn-lt"/>
              <a:cs typeface="Times New Roman" panose="02020603050405020304" pitchFamily="18" charset="0"/>
            </a:endParaRPr>
          </a:p>
        </p:txBody>
      </p:sp>
      <p:grpSp>
        <p:nvGrpSpPr>
          <p:cNvPr id="19" name="Group 18">
            <a:extLst>
              <a:ext uri="{FF2B5EF4-FFF2-40B4-BE49-F238E27FC236}">
                <a16:creationId xmlns:a16="http://schemas.microsoft.com/office/drawing/2014/main" id="{4FF22F66-4054-421C-A759-FE5865B0E54B}"/>
              </a:ext>
            </a:extLst>
          </p:cNvPr>
          <p:cNvGrpSpPr/>
          <p:nvPr/>
        </p:nvGrpSpPr>
        <p:grpSpPr>
          <a:xfrm>
            <a:off x="5428162" y="2461449"/>
            <a:ext cx="2552899" cy="1529579"/>
            <a:chOff x="5428162" y="2644358"/>
            <a:chExt cx="2552899" cy="1529579"/>
          </a:xfrm>
        </p:grpSpPr>
        <p:sp>
          <p:nvSpPr>
            <p:cNvPr id="12" name="Arrow: Circular 3">
              <a:extLst>
                <a:ext uri="{FF2B5EF4-FFF2-40B4-BE49-F238E27FC236}">
                  <a16:creationId xmlns:a16="http://schemas.microsoft.com/office/drawing/2014/main" id="{4B42A488-B4A8-45A1-84E2-71E5C2083AD1}"/>
                </a:ext>
              </a:extLst>
            </p:cNvPr>
            <p:cNvSpPr/>
            <p:nvPr/>
          </p:nvSpPr>
          <p:spPr>
            <a:xfrm flipH="1" flipV="1">
              <a:off x="5428162" y="2644358"/>
              <a:ext cx="2552899" cy="1225731"/>
            </a:xfrm>
            <a:custGeom>
              <a:avLst/>
              <a:gdLst>
                <a:gd name="connsiteX0" fmla="*/ 124207 w 1987309"/>
                <a:gd name="connsiteY0" fmla="*/ 993655 h 1987309"/>
                <a:gd name="connsiteX1" fmla="*/ 870874 w 1987309"/>
                <a:gd name="connsiteY1" fmla="*/ 132920 h 1987309"/>
                <a:gd name="connsiteX2" fmla="*/ 1828426 w 1987309"/>
                <a:gd name="connsiteY2" fmla="*/ 750553 h 1987309"/>
                <a:gd name="connsiteX3" fmla="*/ 1946543 w 1987309"/>
                <a:gd name="connsiteY3" fmla="*/ 750553 h 1987309"/>
                <a:gd name="connsiteX4" fmla="*/ 1738895 w 1987309"/>
                <a:gd name="connsiteY4" fmla="*/ 993654 h 1987309"/>
                <a:gd name="connsiteX5" fmla="*/ 1449716 w 1987309"/>
                <a:gd name="connsiteY5" fmla="*/ 750553 h 1987309"/>
                <a:gd name="connsiteX6" fmla="*/ 1565130 w 1987309"/>
                <a:gd name="connsiteY6" fmla="*/ 750553 h 1987309"/>
                <a:gd name="connsiteX7" fmla="*/ 869603 w 1987309"/>
                <a:gd name="connsiteY7" fmla="*/ 385137 h 1987309"/>
                <a:gd name="connsiteX8" fmla="*/ 372620 w 1987309"/>
                <a:gd name="connsiteY8" fmla="*/ 993655 h 1987309"/>
                <a:gd name="connsiteX9" fmla="*/ 124207 w 1987309"/>
                <a:gd name="connsiteY9" fmla="*/ 993655 h 1987309"/>
                <a:gd name="connsiteX0" fmla="*/ 0 w 1822336"/>
                <a:gd name="connsiteY0" fmla="*/ 869520 h 879044"/>
                <a:gd name="connsiteX1" fmla="*/ 746667 w 1822336"/>
                <a:gd name="connsiteY1" fmla="*/ 8785 h 879044"/>
                <a:gd name="connsiteX2" fmla="*/ 1704219 w 1822336"/>
                <a:gd name="connsiteY2" fmla="*/ 626418 h 879044"/>
                <a:gd name="connsiteX3" fmla="*/ 1822336 w 1822336"/>
                <a:gd name="connsiteY3" fmla="*/ 626418 h 879044"/>
                <a:gd name="connsiteX4" fmla="*/ 1576588 w 1822336"/>
                <a:gd name="connsiteY4" fmla="*/ 879044 h 879044"/>
                <a:gd name="connsiteX5" fmla="*/ 1325509 w 1822336"/>
                <a:gd name="connsiteY5" fmla="*/ 626418 h 879044"/>
                <a:gd name="connsiteX6" fmla="*/ 1440923 w 1822336"/>
                <a:gd name="connsiteY6" fmla="*/ 626418 h 879044"/>
                <a:gd name="connsiteX7" fmla="*/ 745396 w 1822336"/>
                <a:gd name="connsiteY7" fmla="*/ 261002 h 879044"/>
                <a:gd name="connsiteX8" fmla="*/ 248413 w 1822336"/>
                <a:gd name="connsiteY8" fmla="*/ 869520 h 879044"/>
                <a:gd name="connsiteX9" fmla="*/ 0 w 1822336"/>
                <a:gd name="connsiteY9" fmla="*/ 869520 h 879044"/>
                <a:gd name="connsiteX0" fmla="*/ 0 w 1822336"/>
                <a:gd name="connsiteY0" fmla="*/ 869520 h 876663"/>
                <a:gd name="connsiteX1" fmla="*/ 746667 w 1822336"/>
                <a:gd name="connsiteY1" fmla="*/ 8785 h 876663"/>
                <a:gd name="connsiteX2" fmla="*/ 1704219 w 1822336"/>
                <a:gd name="connsiteY2" fmla="*/ 626418 h 876663"/>
                <a:gd name="connsiteX3" fmla="*/ 1822336 w 1822336"/>
                <a:gd name="connsiteY3" fmla="*/ 626418 h 876663"/>
                <a:gd name="connsiteX4" fmla="*/ 1574207 w 1822336"/>
                <a:gd name="connsiteY4" fmla="*/ 876663 h 876663"/>
                <a:gd name="connsiteX5" fmla="*/ 1325509 w 1822336"/>
                <a:gd name="connsiteY5" fmla="*/ 626418 h 876663"/>
                <a:gd name="connsiteX6" fmla="*/ 1440923 w 1822336"/>
                <a:gd name="connsiteY6" fmla="*/ 626418 h 876663"/>
                <a:gd name="connsiteX7" fmla="*/ 745396 w 1822336"/>
                <a:gd name="connsiteY7" fmla="*/ 261002 h 876663"/>
                <a:gd name="connsiteX8" fmla="*/ 248413 w 1822336"/>
                <a:gd name="connsiteY8" fmla="*/ 869520 h 876663"/>
                <a:gd name="connsiteX9" fmla="*/ 0 w 1822336"/>
                <a:gd name="connsiteY9" fmla="*/ 869520 h 876663"/>
                <a:gd name="connsiteX0" fmla="*/ 0 w 1822336"/>
                <a:gd name="connsiteY0" fmla="*/ 869520 h 883462"/>
                <a:gd name="connsiteX1" fmla="*/ 746667 w 1822336"/>
                <a:gd name="connsiteY1" fmla="*/ 8785 h 883462"/>
                <a:gd name="connsiteX2" fmla="*/ 1704219 w 1822336"/>
                <a:gd name="connsiteY2" fmla="*/ 626418 h 883462"/>
                <a:gd name="connsiteX3" fmla="*/ 1822336 w 1822336"/>
                <a:gd name="connsiteY3" fmla="*/ 626418 h 883462"/>
                <a:gd name="connsiteX4" fmla="*/ 1616702 w 1822336"/>
                <a:gd name="connsiteY4" fmla="*/ 883462 h 883462"/>
                <a:gd name="connsiteX5" fmla="*/ 1325509 w 1822336"/>
                <a:gd name="connsiteY5" fmla="*/ 626418 h 883462"/>
                <a:gd name="connsiteX6" fmla="*/ 1440923 w 1822336"/>
                <a:gd name="connsiteY6" fmla="*/ 626418 h 883462"/>
                <a:gd name="connsiteX7" fmla="*/ 745396 w 1822336"/>
                <a:gd name="connsiteY7" fmla="*/ 261002 h 883462"/>
                <a:gd name="connsiteX8" fmla="*/ 248413 w 1822336"/>
                <a:gd name="connsiteY8" fmla="*/ 869520 h 883462"/>
                <a:gd name="connsiteX9" fmla="*/ 0 w 1822336"/>
                <a:gd name="connsiteY9" fmla="*/ 869520 h 883462"/>
                <a:gd name="connsiteX0" fmla="*/ 0 w 1822336"/>
                <a:gd name="connsiteY0" fmla="*/ 869520 h 874963"/>
                <a:gd name="connsiteX1" fmla="*/ 746667 w 1822336"/>
                <a:gd name="connsiteY1" fmla="*/ 8785 h 874963"/>
                <a:gd name="connsiteX2" fmla="*/ 1704219 w 1822336"/>
                <a:gd name="connsiteY2" fmla="*/ 626418 h 874963"/>
                <a:gd name="connsiteX3" fmla="*/ 1822336 w 1822336"/>
                <a:gd name="connsiteY3" fmla="*/ 626418 h 874963"/>
                <a:gd name="connsiteX4" fmla="*/ 1611603 w 1822336"/>
                <a:gd name="connsiteY4" fmla="*/ 874963 h 874963"/>
                <a:gd name="connsiteX5" fmla="*/ 1325509 w 1822336"/>
                <a:gd name="connsiteY5" fmla="*/ 626418 h 874963"/>
                <a:gd name="connsiteX6" fmla="*/ 1440923 w 1822336"/>
                <a:gd name="connsiteY6" fmla="*/ 626418 h 874963"/>
                <a:gd name="connsiteX7" fmla="*/ 745396 w 1822336"/>
                <a:gd name="connsiteY7" fmla="*/ 261002 h 874963"/>
                <a:gd name="connsiteX8" fmla="*/ 248413 w 1822336"/>
                <a:gd name="connsiteY8" fmla="*/ 869520 h 874963"/>
                <a:gd name="connsiteX9" fmla="*/ 0 w 1822336"/>
                <a:gd name="connsiteY9" fmla="*/ 869520 h 8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336" h="874963">
                  <a:moveTo>
                    <a:pt x="0" y="869520"/>
                  </a:moveTo>
                  <a:cubicBezTo>
                    <a:pt x="0" y="436771"/>
                    <a:pt x="318254" y="69897"/>
                    <a:pt x="746667" y="8785"/>
                  </a:cubicBezTo>
                  <a:cubicBezTo>
                    <a:pt x="1175079" y="-52327"/>
                    <a:pt x="1583220" y="210929"/>
                    <a:pt x="1704219" y="626418"/>
                  </a:cubicBezTo>
                  <a:lnTo>
                    <a:pt x="1822336" y="626418"/>
                  </a:lnTo>
                  <a:lnTo>
                    <a:pt x="1611603" y="874963"/>
                  </a:lnTo>
                  <a:lnTo>
                    <a:pt x="1325509" y="626418"/>
                  </a:lnTo>
                  <a:lnTo>
                    <a:pt x="1440923" y="626418"/>
                  </a:lnTo>
                  <a:cubicBezTo>
                    <a:pt x="1325380" y="354802"/>
                    <a:pt x="1034618" y="202042"/>
                    <a:pt x="745396" y="261002"/>
                  </a:cubicBezTo>
                  <a:cubicBezTo>
                    <a:pt x="456174" y="319962"/>
                    <a:pt x="248413" y="574350"/>
                    <a:pt x="248413" y="869520"/>
                  </a:cubicBezTo>
                  <a:lnTo>
                    <a:pt x="0" y="869520"/>
                  </a:lnTo>
                  <a:close/>
                </a:path>
              </a:pathLst>
            </a:cu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1" name="Oval 10">
              <a:extLst>
                <a:ext uri="{FF2B5EF4-FFF2-40B4-BE49-F238E27FC236}">
                  <a16:creationId xmlns:a16="http://schemas.microsoft.com/office/drawing/2014/main" id="{C6476D1B-A2E8-4342-BCE4-78AD40AA7037}"/>
                </a:ext>
              </a:extLst>
            </p:cNvPr>
            <p:cNvSpPr/>
            <p:nvPr/>
          </p:nvSpPr>
          <p:spPr>
            <a:xfrm>
              <a:off x="6249026" y="3034169"/>
              <a:ext cx="1139768" cy="1139768"/>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8" name="Rectangle 7">
              <a:extLst>
                <a:ext uri="{FF2B5EF4-FFF2-40B4-BE49-F238E27FC236}">
                  <a16:creationId xmlns:a16="http://schemas.microsoft.com/office/drawing/2014/main" id="{5948D06A-8056-40A8-B352-B4A1E7B9034C}"/>
                </a:ext>
              </a:extLst>
            </p:cNvPr>
            <p:cNvSpPr/>
            <p:nvPr/>
          </p:nvSpPr>
          <p:spPr>
            <a:xfrm>
              <a:off x="6333041" y="3234721"/>
              <a:ext cx="971740" cy="830997"/>
            </a:xfrm>
            <a:prstGeom prst="rect">
              <a:avLst/>
            </a:prstGeom>
          </p:spPr>
          <p:txBody>
            <a:bodyPr wrap="none">
              <a:spAutoFit/>
            </a:bodyPr>
            <a:lstStyle/>
            <a:p>
              <a:pPr algn="ctr"/>
              <a:r>
                <a:rPr lang="en-GB" sz="1200" dirty="0">
                  <a:solidFill>
                    <a:schemeClr val="bg1"/>
                  </a:solidFill>
                  <a:cs typeface="Times New Roman" panose="02020603050405020304" pitchFamily="18" charset="0"/>
                </a:rPr>
                <a:t>Strong </a:t>
              </a:r>
            </a:p>
            <a:p>
              <a:pPr algn="ctr"/>
              <a:r>
                <a:rPr lang="en-GB" sz="1200" dirty="0">
                  <a:solidFill>
                    <a:schemeClr val="bg1"/>
                  </a:solidFill>
                  <a:cs typeface="Times New Roman" panose="02020603050405020304" pitchFamily="18" charset="0"/>
                </a:rPr>
                <a:t>Economic </a:t>
              </a:r>
            </a:p>
            <a:p>
              <a:pPr algn="ctr"/>
              <a:r>
                <a:rPr lang="en-GB" sz="1200" dirty="0">
                  <a:solidFill>
                    <a:schemeClr val="bg1"/>
                  </a:solidFill>
                  <a:cs typeface="Times New Roman" panose="02020603050405020304" pitchFamily="18" charset="0"/>
                </a:rPr>
                <a:t>Infra-</a:t>
              </a:r>
            </a:p>
            <a:p>
              <a:pPr algn="ctr"/>
              <a:r>
                <a:rPr lang="en-GB" sz="1200" dirty="0">
                  <a:solidFill>
                    <a:schemeClr val="bg1"/>
                  </a:solidFill>
                  <a:cs typeface="Times New Roman" panose="02020603050405020304" pitchFamily="18" charset="0"/>
                </a:rPr>
                <a:t>structure</a:t>
              </a:r>
              <a:endParaRPr lang="da-DK" sz="1200" dirty="0">
                <a:solidFill>
                  <a:schemeClr val="bg1"/>
                </a:solidFill>
              </a:endParaRPr>
            </a:p>
          </p:txBody>
        </p:sp>
      </p:grpSp>
      <p:grpSp>
        <p:nvGrpSpPr>
          <p:cNvPr id="20" name="Group 19">
            <a:extLst>
              <a:ext uri="{FF2B5EF4-FFF2-40B4-BE49-F238E27FC236}">
                <a16:creationId xmlns:a16="http://schemas.microsoft.com/office/drawing/2014/main" id="{CD104DD6-946E-4A3E-BDAD-8F3E41B4B17B}"/>
              </a:ext>
            </a:extLst>
          </p:cNvPr>
          <p:cNvGrpSpPr/>
          <p:nvPr/>
        </p:nvGrpSpPr>
        <p:grpSpPr>
          <a:xfrm>
            <a:off x="5542462" y="879585"/>
            <a:ext cx="2552899" cy="1525577"/>
            <a:chOff x="5542462" y="1062494"/>
            <a:chExt cx="2552899" cy="1525577"/>
          </a:xfrm>
        </p:grpSpPr>
        <p:sp>
          <p:nvSpPr>
            <p:cNvPr id="4" name="Arrow: Circular 3">
              <a:extLst>
                <a:ext uri="{FF2B5EF4-FFF2-40B4-BE49-F238E27FC236}">
                  <a16:creationId xmlns:a16="http://schemas.microsoft.com/office/drawing/2014/main" id="{EC361C4F-4348-4BC9-B222-9B4F6C0B2FBD}"/>
                </a:ext>
              </a:extLst>
            </p:cNvPr>
            <p:cNvSpPr/>
            <p:nvPr/>
          </p:nvSpPr>
          <p:spPr>
            <a:xfrm>
              <a:off x="5542462" y="1359959"/>
              <a:ext cx="2552899" cy="1228112"/>
            </a:xfrm>
            <a:custGeom>
              <a:avLst/>
              <a:gdLst>
                <a:gd name="connsiteX0" fmla="*/ 124207 w 1987309"/>
                <a:gd name="connsiteY0" fmla="*/ 993655 h 1987309"/>
                <a:gd name="connsiteX1" fmla="*/ 870874 w 1987309"/>
                <a:gd name="connsiteY1" fmla="*/ 132920 h 1987309"/>
                <a:gd name="connsiteX2" fmla="*/ 1828426 w 1987309"/>
                <a:gd name="connsiteY2" fmla="*/ 750553 h 1987309"/>
                <a:gd name="connsiteX3" fmla="*/ 1946543 w 1987309"/>
                <a:gd name="connsiteY3" fmla="*/ 750553 h 1987309"/>
                <a:gd name="connsiteX4" fmla="*/ 1738895 w 1987309"/>
                <a:gd name="connsiteY4" fmla="*/ 993654 h 1987309"/>
                <a:gd name="connsiteX5" fmla="*/ 1449716 w 1987309"/>
                <a:gd name="connsiteY5" fmla="*/ 750553 h 1987309"/>
                <a:gd name="connsiteX6" fmla="*/ 1565130 w 1987309"/>
                <a:gd name="connsiteY6" fmla="*/ 750553 h 1987309"/>
                <a:gd name="connsiteX7" fmla="*/ 869603 w 1987309"/>
                <a:gd name="connsiteY7" fmla="*/ 385137 h 1987309"/>
                <a:gd name="connsiteX8" fmla="*/ 372620 w 1987309"/>
                <a:gd name="connsiteY8" fmla="*/ 993655 h 1987309"/>
                <a:gd name="connsiteX9" fmla="*/ 124207 w 1987309"/>
                <a:gd name="connsiteY9" fmla="*/ 993655 h 1987309"/>
                <a:gd name="connsiteX0" fmla="*/ 0 w 1822336"/>
                <a:gd name="connsiteY0" fmla="*/ 869520 h 879044"/>
                <a:gd name="connsiteX1" fmla="*/ 746667 w 1822336"/>
                <a:gd name="connsiteY1" fmla="*/ 8785 h 879044"/>
                <a:gd name="connsiteX2" fmla="*/ 1704219 w 1822336"/>
                <a:gd name="connsiteY2" fmla="*/ 626418 h 879044"/>
                <a:gd name="connsiteX3" fmla="*/ 1822336 w 1822336"/>
                <a:gd name="connsiteY3" fmla="*/ 626418 h 879044"/>
                <a:gd name="connsiteX4" fmla="*/ 1576588 w 1822336"/>
                <a:gd name="connsiteY4" fmla="*/ 879044 h 879044"/>
                <a:gd name="connsiteX5" fmla="*/ 1325509 w 1822336"/>
                <a:gd name="connsiteY5" fmla="*/ 626418 h 879044"/>
                <a:gd name="connsiteX6" fmla="*/ 1440923 w 1822336"/>
                <a:gd name="connsiteY6" fmla="*/ 626418 h 879044"/>
                <a:gd name="connsiteX7" fmla="*/ 745396 w 1822336"/>
                <a:gd name="connsiteY7" fmla="*/ 261002 h 879044"/>
                <a:gd name="connsiteX8" fmla="*/ 248413 w 1822336"/>
                <a:gd name="connsiteY8" fmla="*/ 869520 h 879044"/>
                <a:gd name="connsiteX9" fmla="*/ 0 w 1822336"/>
                <a:gd name="connsiteY9" fmla="*/ 869520 h 879044"/>
                <a:gd name="connsiteX0" fmla="*/ 0 w 1822336"/>
                <a:gd name="connsiteY0" fmla="*/ 869520 h 876663"/>
                <a:gd name="connsiteX1" fmla="*/ 746667 w 1822336"/>
                <a:gd name="connsiteY1" fmla="*/ 8785 h 876663"/>
                <a:gd name="connsiteX2" fmla="*/ 1704219 w 1822336"/>
                <a:gd name="connsiteY2" fmla="*/ 626418 h 876663"/>
                <a:gd name="connsiteX3" fmla="*/ 1822336 w 1822336"/>
                <a:gd name="connsiteY3" fmla="*/ 626418 h 876663"/>
                <a:gd name="connsiteX4" fmla="*/ 1574207 w 1822336"/>
                <a:gd name="connsiteY4" fmla="*/ 876663 h 876663"/>
                <a:gd name="connsiteX5" fmla="*/ 1325509 w 1822336"/>
                <a:gd name="connsiteY5" fmla="*/ 626418 h 876663"/>
                <a:gd name="connsiteX6" fmla="*/ 1440923 w 1822336"/>
                <a:gd name="connsiteY6" fmla="*/ 626418 h 876663"/>
                <a:gd name="connsiteX7" fmla="*/ 745396 w 1822336"/>
                <a:gd name="connsiteY7" fmla="*/ 261002 h 876663"/>
                <a:gd name="connsiteX8" fmla="*/ 248413 w 1822336"/>
                <a:gd name="connsiteY8" fmla="*/ 869520 h 876663"/>
                <a:gd name="connsiteX9" fmla="*/ 0 w 1822336"/>
                <a:gd name="connsiteY9" fmla="*/ 869520 h 876663"/>
                <a:gd name="connsiteX0" fmla="*/ 0 w 1822336"/>
                <a:gd name="connsiteY0" fmla="*/ 869520 h 876663"/>
                <a:gd name="connsiteX1" fmla="*/ 746667 w 1822336"/>
                <a:gd name="connsiteY1" fmla="*/ 8785 h 876663"/>
                <a:gd name="connsiteX2" fmla="*/ 1704219 w 1822336"/>
                <a:gd name="connsiteY2" fmla="*/ 626418 h 876663"/>
                <a:gd name="connsiteX3" fmla="*/ 1822336 w 1822336"/>
                <a:gd name="connsiteY3" fmla="*/ 626418 h 876663"/>
                <a:gd name="connsiteX4" fmla="*/ 1613303 w 1822336"/>
                <a:gd name="connsiteY4" fmla="*/ 876663 h 876663"/>
                <a:gd name="connsiteX5" fmla="*/ 1325509 w 1822336"/>
                <a:gd name="connsiteY5" fmla="*/ 626418 h 876663"/>
                <a:gd name="connsiteX6" fmla="*/ 1440923 w 1822336"/>
                <a:gd name="connsiteY6" fmla="*/ 626418 h 876663"/>
                <a:gd name="connsiteX7" fmla="*/ 745396 w 1822336"/>
                <a:gd name="connsiteY7" fmla="*/ 261002 h 876663"/>
                <a:gd name="connsiteX8" fmla="*/ 248413 w 1822336"/>
                <a:gd name="connsiteY8" fmla="*/ 869520 h 876663"/>
                <a:gd name="connsiteX9" fmla="*/ 0 w 1822336"/>
                <a:gd name="connsiteY9" fmla="*/ 869520 h 8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336" h="876663">
                  <a:moveTo>
                    <a:pt x="0" y="869520"/>
                  </a:moveTo>
                  <a:cubicBezTo>
                    <a:pt x="0" y="436771"/>
                    <a:pt x="318254" y="69897"/>
                    <a:pt x="746667" y="8785"/>
                  </a:cubicBezTo>
                  <a:cubicBezTo>
                    <a:pt x="1175079" y="-52327"/>
                    <a:pt x="1583220" y="210929"/>
                    <a:pt x="1704219" y="626418"/>
                  </a:cubicBezTo>
                  <a:lnTo>
                    <a:pt x="1822336" y="626418"/>
                  </a:lnTo>
                  <a:lnTo>
                    <a:pt x="1613303" y="876663"/>
                  </a:lnTo>
                  <a:lnTo>
                    <a:pt x="1325509" y="626418"/>
                  </a:lnTo>
                  <a:lnTo>
                    <a:pt x="1440923" y="626418"/>
                  </a:lnTo>
                  <a:cubicBezTo>
                    <a:pt x="1325380" y="354802"/>
                    <a:pt x="1034618" y="202042"/>
                    <a:pt x="745396" y="261002"/>
                  </a:cubicBezTo>
                  <a:cubicBezTo>
                    <a:pt x="456174" y="319962"/>
                    <a:pt x="248413" y="574350"/>
                    <a:pt x="248413" y="869520"/>
                  </a:cubicBezTo>
                  <a:lnTo>
                    <a:pt x="0" y="86952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5" name="Oval 14">
              <a:extLst>
                <a:ext uri="{FF2B5EF4-FFF2-40B4-BE49-F238E27FC236}">
                  <a16:creationId xmlns:a16="http://schemas.microsoft.com/office/drawing/2014/main" id="{D08A0C1F-BEA6-4A2E-BC0A-056698BE4AA7}"/>
                </a:ext>
              </a:extLst>
            </p:cNvPr>
            <p:cNvSpPr/>
            <p:nvPr/>
          </p:nvSpPr>
          <p:spPr>
            <a:xfrm>
              <a:off x="6249026" y="1062494"/>
              <a:ext cx="1139768" cy="1139768"/>
            </a:xfrm>
            <a:prstGeom prst="ellipse">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6" name="Rectangle 15">
              <a:extLst>
                <a:ext uri="{FF2B5EF4-FFF2-40B4-BE49-F238E27FC236}">
                  <a16:creationId xmlns:a16="http://schemas.microsoft.com/office/drawing/2014/main" id="{BE8E7F9E-679E-41A6-AE36-E2915164ABF0}"/>
                </a:ext>
              </a:extLst>
            </p:cNvPr>
            <p:cNvSpPr/>
            <p:nvPr/>
          </p:nvSpPr>
          <p:spPr>
            <a:xfrm>
              <a:off x="6363500" y="1359959"/>
              <a:ext cx="910826" cy="461665"/>
            </a:xfrm>
            <a:prstGeom prst="rect">
              <a:avLst/>
            </a:prstGeom>
          </p:spPr>
          <p:txBody>
            <a:bodyPr wrap="none">
              <a:spAutoFit/>
            </a:bodyPr>
            <a:lstStyle/>
            <a:p>
              <a:pPr algn="ctr"/>
              <a:r>
                <a:rPr lang="en-GB" sz="1200" dirty="0">
                  <a:solidFill>
                    <a:schemeClr val="bg1"/>
                  </a:solidFill>
                  <a:cs typeface="Times New Roman" panose="02020603050405020304" pitchFamily="18" charset="0"/>
                </a:rPr>
                <a:t>Dynamic </a:t>
              </a:r>
            </a:p>
            <a:p>
              <a:pPr algn="ctr"/>
              <a:r>
                <a:rPr lang="en-GB" sz="1200" dirty="0">
                  <a:solidFill>
                    <a:schemeClr val="bg1"/>
                  </a:solidFill>
                  <a:cs typeface="Times New Roman" panose="02020603050405020304" pitchFamily="18" charset="0"/>
                </a:rPr>
                <a:t>Clusters</a:t>
              </a:r>
              <a:endParaRPr lang="da-DK" sz="1200" dirty="0">
                <a:solidFill>
                  <a:schemeClr val="bg1"/>
                </a:solidFill>
              </a:endParaRPr>
            </a:p>
          </p:txBody>
        </p:sp>
      </p:grpSp>
      <p:sp>
        <p:nvSpPr>
          <p:cNvPr id="18" name="Oval 17">
            <a:extLst>
              <a:ext uri="{FF2B5EF4-FFF2-40B4-BE49-F238E27FC236}">
                <a16:creationId xmlns:a16="http://schemas.microsoft.com/office/drawing/2014/main" id="{C16D9FE9-488D-4D79-895E-A4D98E8511F8}"/>
              </a:ext>
            </a:extLst>
          </p:cNvPr>
          <p:cNvSpPr/>
          <p:nvPr/>
        </p:nvSpPr>
        <p:spPr>
          <a:xfrm>
            <a:off x="5670550" y="2329340"/>
            <a:ext cx="114300" cy="114300"/>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21" name="Oval 20">
            <a:extLst>
              <a:ext uri="{FF2B5EF4-FFF2-40B4-BE49-F238E27FC236}">
                <a16:creationId xmlns:a16="http://schemas.microsoft.com/office/drawing/2014/main" id="{4F32FC8F-9302-4CE6-8718-6D9377F1CFF5}"/>
              </a:ext>
            </a:extLst>
          </p:cNvPr>
          <p:cNvSpPr/>
          <p:nvPr/>
        </p:nvSpPr>
        <p:spPr>
          <a:xfrm>
            <a:off x="7747000" y="2411890"/>
            <a:ext cx="114300" cy="114300"/>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cxnSp>
        <p:nvCxnSpPr>
          <p:cNvPr id="29" name="Straight Connector 28">
            <a:extLst>
              <a:ext uri="{FF2B5EF4-FFF2-40B4-BE49-F238E27FC236}">
                <a16:creationId xmlns:a16="http://schemas.microsoft.com/office/drawing/2014/main" id="{31E1F3CB-7C99-495B-9654-9F99FAAE7787}"/>
              </a:ext>
            </a:extLst>
          </p:cNvPr>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30" name="Picture 29" title="COWIlogo">
            <a:extLst>
              <a:ext uri="{FF2B5EF4-FFF2-40B4-BE49-F238E27FC236}">
                <a16:creationId xmlns:a16="http://schemas.microsoft.com/office/drawing/2014/main" id="{CD9AA510-5EDD-44FE-96E5-8FA76053BA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80116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500"/>
                                        <p:tgtEl>
                                          <p:spTgt spid="20"/>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par>
                          <p:cTn id="16" fill="hold">
                            <p:stCondLst>
                              <p:cond delay="3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773DA82-3861-4C4A-9118-36A3D928E9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cxnSp>
        <p:nvCxnSpPr>
          <p:cNvPr id="10" name="Straight Connector 9">
            <a:extLst>
              <a:ext uri="{FF2B5EF4-FFF2-40B4-BE49-F238E27FC236}">
                <a16:creationId xmlns:a16="http://schemas.microsoft.com/office/drawing/2014/main" id="{22527CF0-EC4D-4F4F-9D56-2A0C0673A57E}"/>
              </a:ext>
            </a:extLst>
          </p:cNvPr>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title="COWIlogo">
            <a:extLst>
              <a:ext uri="{FF2B5EF4-FFF2-40B4-BE49-F238E27FC236}">
                <a16:creationId xmlns:a16="http://schemas.microsoft.com/office/drawing/2014/main" id="{62B48E96-4C90-4277-9409-EBE341586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a:lstStyle/>
          <a:p>
            <a:r>
              <a:rPr lang="en-GB" dirty="0"/>
              <a:t>Content</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76897AF7-0F1D-44AC-8589-99224348F2D9}" type="datetime3">
              <a:rPr lang="en-US" smtClean="0"/>
              <a:t>17 June 2021</a:t>
            </a:fld>
            <a:endParaRPr lang="en-GB" dirty="0"/>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pPr/>
              <a:t>2</a:t>
            </a:fld>
            <a:endParaRPr lang="en-GB" dirty="0"/>
          </a:p>
        </p:txBody>
      </p:sp>
      <p:sp>
        <p:nvSpPr>
          <p:cNvPr id="8" name="Text Placeholder 7">
            <a:extLst>
              <a:ext uri="{FF2B5EF4-FFF2-40B4-BE49-F238E27FC236}">
                <a16:creationId xmlns:a16="http://schemas.microsoft.com/office/drawing/2014/main" id="{3439E668-1D65-47EE-90A8-F122931A6C42}"/>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F0336D81-7AFB-43EA-9A89-3F821A886918}"/>
              </a:ext>
            </a:extLst>
          </p:cNvPr>
          <p:cNvSpPr>
            <a:spLocks noGrp="1"/>
          </p:cNvSpPr>
          <p:nvPr>
            <p:ph sz="quarter" idx="15"/>
          </p:nvPr>
        </p:nvSpPr>
        <p:spPr/>
        <p:txBody>
          <a:bodyPr/>
          <a:lstStyle/>
          <a:p>
            <a:r>
              <a:rPr lang="en-GB" dirty="0"/>
              <a:t>Introduction</a:t>
            </a:r>
          </a:p>
          <a:p>
            <a:r>
              <a:rPr lang="en-GB" dirty="0"/>
              <a:t>Methodology</a:t>
            </a:r>
          </a:p>
          <a:p>
            <a:r>
              <a:rPr lang="en-GB" dirty="0"/>
              <a:t>Findings</a:t>
            </a:r>
          </a:p>
          <a:p>
            <a:r>
              <a:rPr lang="en-GB" dirty="0"/>
              <a:t>Recommendations</a:t>
            </a:r>
          </a:p>
        </p:txBody>
      </p:sp>
    </p:spTree>
    <p:extLst>
      <p:ext uri="{BB962C8B-B14F-4D97-AF65-F5344CB8AC3E}">
        <p14:creationId xmlns:p14="http://schemas.microsoft.com/office/powerpoint/2010/main" val="201195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DDF9-AD0C-486D-8BCC-507BE7389D48}"/>
              </a:ext>
            </a:extLst>
          </p:cNvPr>
          <p:cNvSpPr>
            <a:spLocks noGrp="1"/>
          </p:cNvSpPr>
          <p:nvPr>
            <p:ph type="title"/>
          </p:nvPr>
        </p:nvSpPr>
        <p:spPr/>
        <p:txBody>
          <a:bodyPr/>
          <a:lstStyle/>
          <a:p>
            <a:endParaRPr lang="da-DK" dirty="0"/>
          </a:p>
        </p:txBody>
      </p:sp>
      <p:sp>
        <p:nvSpPr>
          <p:cNvPr id="8" name="Date Placeholder 2">
            <a:extLst>
              <a:ext uri="{FF2B5EF4-FFF2-40B4-BE49-F238E27FC236}">
                <a16:creationId xmlns:a16="http://schemas.microsoft.com/office/drawing/2014/main" id="{202BDA0D-84C6-4894-AD86-E8903175D354}"/>
              </a:ext>
            </a:extLst>
          </p:cNvPr>
          <p:cNvSpPr>
            <a:spLocks noGrp="1"/>
          </p:cNvSpPr>
          <p:nvPr>
            <p:ph type="dt" sz="half" idx="10"/>
          </p:nvPr>
        </p:nvSpPr>
        <p:spPr/>
        <p:txBody>
          <a:bodyPr/>
          <a:lstStyle/>
          <a:p>
            <a:fld id="{AF74E06D-5544-432C-BD7A-271E4F4B371E}" type="datetime3">
              <a:rPr lang="en-US" smtClean="0"/>
              <a:t>17 June 2021</a:t>
            </a:fld>
            <a:endParaRPr lang="en-GB" dirty="0"/>
          </a:p>
        </p:txBody>
      </p:sp>
      <p:sp>
        <p:nvSpPr>
          <p:cNvPr id="9" name="Footer Placeholder 3">
            <a:extLst>
              <a:ext uri="{FF2B5EF4-FFF2-40B4-BE49-F238E27FC236}">
                <a16:creationId xmlns:a16="http://schemas.microsoft.com/office/drawing/2014/main" id="{2E65798A-97C8-4C35-8045-0B23F481E769}"/>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734413F6-39C8-4277-AC1A-BF5770F30B0C}"/>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20</a:t>
            </a:fld>
            <a:endParaRPr lang="en-GB"/>
          </a:p>
        </p:txBody>
      </p:sp>
      <p:sp>
        <p:nvSpPr>
          <p:cNvPr id="3" name="Text Placeholder 2">
            <a:extLst>
              <a:ext uri="{FF2B5EF4-FFF2-40B4-BE49-F238E27FC236}">
                <a16:creationId xmlns:a16="http://schemas.microsoft.com/office/drawing/2014/main" id="{7E9C60C5-CE07-42ED-956E-0ED402C8839E}"/>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82F832F7-C39C-4EF2-B193-FAC1AECD9338}"/>
              </a:ext>
            </a:extLst>
          </p:cNvPr>
          <p:cNvSpPr>
            <a:spLocks noGrp="1"/>
          </p:cNvSpPr>
          <p:nvPr>
            <p:ph sz="quarter" idx="15"/>
          </p:nvPr>
        </p:nvSpPr>
        <p:spPr>
          <a:xfrm>
            <a:off x="419819" y="1251794"/>
            <a:ext cx="3523531" cy="2823713"/>
          </a:xfrm>
        </p:spPr>
        <p:txBody>
          <a:bodyPr>
            <a:noAutofit/>
          </a:bodyPr>
          <a:lstStyle/>
          <a:p>
            <a:r>
              <a:rPr lang="en-GB" sz="1400" dirty="0">
                <a:effectLst/>
                <a:latin typeface="+mn-lt"/>
                <a:cs typeface="Times New Roman" panose="02020603050405020304" pitchFamily="18" charset="0"/>
              </a:rPr>
              <a:t>Develop the OCTA Blue Economy Sector Strategy aimed at providing an overall BES strategy for OCTs and a template that OCTs can utilise in the development of OCT National Blue Economic Sector Strategies. </a:t>
            </a:r>
          </a:p>
          <a:p>
            <a:r>
              <a:rPr lang="en-GB" sz="1400" dirty="0">
                <a:effectLst/>
                <a:latin typeface="+mn-lt"/>
                <a:cs typeface="Times New Roman" panose="02020603050405020304" pitchFamily="18" charset="0"/>
              </a:rPr>
              <a:t>Develop OCT horizon scanning capability that will match emerging new sustainable BES activities and identify those that can attract investment and generate employment opportunities for OCTs. </a:t>
            </a:r>
            <a:endParaRPr lang="en-GB" sz="1400" dirty="0">
              <a:latin typeface="+mn-lt"/>
              <a:cs typeface="Times New Roman" panose="02020603050405020304" pitchFamily="18" charset="0"/>
            </a:endParaRPr>
          </a:p>
        </p:txBody>
      </p:sp>
      <p:pic>
        <p:nvPicPr>
          <p:cNvPr id="6148" name="Picture 4">
            <a:extLst>
              <a:ext uri="{FF2B5EF4-FFF2-40B4-BE49-F238E27FC236}">
                <a16:creationId xmlns:a16="http://schemas.microsoft.com/office/drawing/2014/main" id="{D3F5E041-52FA-4A82-AAE2-CD971C44FC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207458" y="1096154"/>
            <a:ext cx="4516722" cy="2951192"/>
          </a:xfrm>
          <a:prstGeom prst="rect">
            <a:avLst/>
          </a:prstGeom>
          <a:solidFill>
            <a:srgbClr val="FFFFFF"/>
          </a:solidFill>
        </p:spPr>
      </p:pic>
    </p:spTree>
    <p:extLst>
      <p:ext uri="{BB962C8B-B14F-4D97-AF65-F5344CB8AC3E}">
        <p14:creationId xmlns:p14="http://schemas.microsoft.com/office/powerpoint/2010/main" val="322961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8B87E49-54E0-4C35-A3CC-F10CE14509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991529" y="408353"/>
            <a:ext cx="2732651" cy="3876102"/>
          </a:xfrm>
          <a:prstGeom prst="rect">
            <a:avLst/>
          </a:prstGeom>
          <a:solidFill>
            <a:srgbClr val="FFFFFF"/>
          </a:solidFill>
          <a:effectLst>
            <a:outerShdw blurRad="50800" dist="38100" dir="2700000" algn="tl" rotWithShape="0">
              <a:prstClr val="black">
                <a:alpha val="40000"/>
              </a:prstClr>
            </a:outerShdw>
          </a:effectLst>
        </p:spPr>
      </p:pic>
      <p:sp>
        <p:nvSpPr>
          <p:cNvPr id="73" name="Title 7">
            <a:extLst>
              <a:ext uri="{FF2B5EF4-FFF2-40B4-BE49-F238E27FC236}">
                <a16:creationId xmlns:a16="http://schemas.microsoft.com/office/drawing/2014/main" id="{A4168B66-BB5C-4EE1-AD5D-F55164FDBB5E}"/>
              </a:ext>
            </a:extLst>
          </p:cNvPr>
          <p:cNvSpPr>
            <a:spLocks noGrp="1"/>
          </p:cNvSpPr>
          <p:nvPr>
            <p:ph type="title"/>
          </p:nvPr>
        </p:nvSpPr>
        <p:spPr>
          <a:xfrm>
            <a:off x="419820" y="613504"/>
            <a:ext cx="3342555" cy="676227"/>
          </a:xfrm>
        </p:spPr>
        <p:txBody>
          <a:bodyPr/>
          <a:lstStyle/>
          <a:p>
            <a:r>
              <a:rPr lang="en-US" dirty="0"/>
              <a:t>Maritime/Marine Spatial Planning</a:t>
            </a:r>
          </a:p>
        </p:txBody>
      </p:sp>
      <p:sp>
        <p:nvSpPr>
          <p:cNvPr id="8" name="Date Placeholder 2">
            <a:extLst>
              <a:ext uri="{FF2B5EF4-FFF2-40B4-BE49-F238E27FC236}">
                <a16:creationId xmlns:a16="http://schemas.microsoft.com/office/drawing/2014/main" id="{3709594B-1B8A-4C83-999B-E97F1163B5E3}"/>
              </a:ext>
            </a:extLst>
          </p:cNvPr>
          <p:cNvSpPr>
            <a:spLocks noGrp="1"/>
          </p:cNvSpPr>
          <p:nvPr>
            <p:ph type="dt" sz="half" idx="10"/>
          </p:nvPr>
        </p:nvSpPr>
        <p:spPr/>
        <p:txBody>
          <a:bodyPr/>
          <a:lstStyle/>
          <a:p>
            <a:fld id="{5BEDF5CA-901A-4165-80E1-1CDF25CEFD0C}" type="datetime3">
              <a:rPr lang="en-US" smtClean="0"/>
              <a:t>17 June 2021</a:t>
            </a:fld>
            <a:endParaRPr lang="en-GB" dirty="0"/>
          </a:p>
        </p:txBody>
      </p:sp>
      <p:sp>
        <p:nvSpPr>
          <p:cNvPr id="9" name="Footer Placeholder 3">
            <a:extLst>
              <a:ext uri="{FF2B5EF4-FFF2-40B4-BE49-F238E27FC236}">
                <a16:creationId xmlns:a16="http://schemas.microsoft.com/office/drawing/2014/main" id="{8AAD60EC-ECDC-45D5-826E-AA1FF26EC67B}"/>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7D15A705-47FE-406B-BE09-E7630150E1D2}"/>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21</a:t>
            </a:fld>
            <a:endParaRPr lang="en-GB"/>
          </a:p>
        </p:txBody>
      </p:sp>
      <p:sp>
        <p:nvSpPr>
          <p:cNvPr id="2" name="Text Placeholder 1">
            <a:extLst>
              <a:ext uri="{FF2B5EF4-FFF2-40B4-BE49-F238E27FC236}">
                <a16:creationId xmlns:a16="http://schemas.microsoft.com/office/drawing/2014/main" id="{348433DA-7F40-42AA-A144-4733AA7B0EF2}"/>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BCF6464D-EE39-42EB-8E68-84B309FE3380}"/>
              </a:ext>
            </a:extLst>
          </p:cNvPr>
          <p:cNvSpPr>
            <a:spLocks noGrp="1"/>
          </p:cNvSpPr>
          <p:nvPr>
            <p:ph sz="quarter" idx="15"/>
          </p:nvPr>
        </p:nvSpPr>
        <p:spPr>
          <a:xfrm>
            <a:off x="419820" y="1460741"/>
            <a:ext cx="4876080" cy="2823713"/>
          </a:xfrm>
        </p:spPr>
        <p:txBody>
          <a:bodyPr>
            <a:noAutofit/>
          </a:bodyPr>
          <a:lstStyle/>
          <a:p>
            <a:r>
              <a:rPr lang="en-GB" sz="1300" dirty="0">
                <a:effectLst/>
                <a:latin typeface="+mn-lt"/>
                <a:cs typeface="Times New Roman" panose="02020603050405020304" pitchFamily="18" charset="0"/>
              </a:rPr>
              <a:t>OCT requirement to establish targeted research capacity for environmental and marine spatial planning.</a:t>
            </a:r>
          </a:p>
          <a:p>
            <a:r>
              <a:rPr lang="en-GB" sz="1300" dirty="0">
                <a:effectLst/>
                <a:latin typeface="+mn-lt"/>
                <a:cs typeface="Times New Roman" panose="02020603050405020304" pitchFamily="18" charset="0"/>
              </a:rPr>
              <a:t>OCT requirement to establish targeted research capacity for maritime </a:t>
            </a:r>
            <a:r>
              <a:rPr lang="en-GB" sz="1300" dirty="0">
                <a:latin typeface="+mn-lt"/>
                <a:cs typeface="Times New Roman" panose="02020603050405020304" pitchFamily="18" charset="0"/>
              </a:rPr>
              <a:t>spatial planning.</a:t>
            </a:r>
          </a:p>
          <a:p>
            <a:r>
              <a:rPr lang="en-GB" sz="1300" dirty="0">
                <a:latin typeface="+mn-lt"/>
                <a:cs typeface="Times New Roman" panose="02020603050405020304" pitchFamily="18" charset="0"/>
              </a:rPr>
              <a:t>Creation of OCT Maritime Spatial Plans.</a:t>
            </a:r>
          </a:p>
          <a:p>
            <a:r>
              <a:rPr lang="en-GB" sz="1300" dirty="0">
                <a:effectLst/>
                <a:latin typeface="+mn-lt"/>
                <a:cs typeface="Times New Roman" panose="02020603050405020304" pitchFamily="18" charset="0"/>
              </a:rPr>
              <a:t>Increase the remit of the PWP 3 platform (</a:t>
            </a:r>
            <a:r>
              <a:rPr lang="en-GB" sz="1300" dirty="0" err="1">
                <a:effectLst/>
                <a:latin typeface="+mn-lt"/>
                <a:cs typeface="Times New Roman" panose="02020603050405020304" pitchFamily="18" charset="0"/>
              </a:rPr>
              <a:t>i</a:t>
            </a:r>
            <a:r>
              <a:rPr lang="en-GB" sz="1300" dirty="0">
                <a:effectLst/>
                <a:latin typeface="+mn-lt"/>
                <a:cs typeface="Times New Roman" panose="02020603050405020304" pitchFamily="18" charset="0"/>
              </a:rPr>
              <a:t>) to identify, define and  adopt strategic indicators and (ii) encourage the sharing of scientific carbon capture and ocean environment data by professional bodies in order to provide an alert system to help guide OCT decision making processes.</a:t>
            </a:r>
            <a:endParaRPr lang="en-GB" sz="1300" dirty="0">
              <a:latin typeface="+mn-lt"/>
            </a:endParaRPr>
          </a:p>
        </p:txBody>
      </p:sp>
    </p:spTree>
    <p:extLst>
      <p:ext uri="{BB962C8B-B14F-4D97-AF65-F5344CB8AC3E}">
        <p14:creationId xmlns:p14="http://schemas.microsoft.com/office/powerpoint/2010/main" val="4283934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690568-4DBB-436B-9DE1-0CEF0ADF0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73" name="Title 7">
            <a:extLst>
              <a:ext uri="{FF2B5EF4-FFF2-40B4-BE49-F238E27FC236}">
                <a16:creationId xmlns:a16="http://schemas.microsoft.com/office/drawing/2014/main" id="{F9826695-19E5-4454-AFC3-333CC80CF628}"/>
              </a:ext>
            </a:extLst>
          </p:cNvPr>
          <p:cNvSpPr>
            <a:spLocks noGrp="1"/>
          </p:cNvSpPr>
          <p:nvPr>
            <p:ph type="title"/>
          </p:nvPr>
        </p:nvSpPr>
        <p:spPr>
          <a:xfrm>
            <a:off x="419821" y="613504"/>
            <a:ext cx="4746540" cy="676227"/>
          </a:xfrm>
        </p:spPr>
        <p:txBody>
          <a:bodyPr/>
          <a:lstStyle/>
          <a:p>
            <a:r>
              <a:rPr lang="en-US" dirty="0"/>
              <a:t>Knowledge Centric Approach – our next generation</a:t>
            </a:r>
          </a:p>
        </p:txBody>
      </p:sp>
      <p:sp>
        <p:nvSpPr>
          <p:cNvPr id="9" name="Date Placeholder 2">
            <a:extLst>
              <a:ext uri="{FF2B5EF4-FFF2-40B4-BE49-F238E27FC236}">
                <a16:creationId xmlns:a16="http://schemas.microsoft.com/office/drawing/2014/main" id="{19F7B0BE-8E4F-4B18-86FE-241B2B532815}"/>
              </a:ext>
            </a:extLst>
          </p:cNvPr>
          <p:cNvSpPr>
            <a:spLocks noGrp="1"/>
          </p:cNvSpPr>
          <p:nvPr>
            <p:ph type="dt" sz="half" idx="10"/>
          </p:nvPr>
        </p:nvSpPr>
        <p:spPr/>
        <p:txBody>
          <a:bodyPr/>
          <a:lstStyle/>
          <a:p>
            <a:fld id="{5A2B93FA-A8BA-47CB-B179-9F4E8F987BE1}" type="datetime3">
              <a:rPr lang="en-US" smtClean="0"/>
              <a:t>17 June 2021</a:t>
            </a:fld>
            <a:endParaRPr lang="en-GB" dirty="0"/>
          </a:p>
        </p:txBody>
      </p:sp>
      <p:sp>
        <p:nvSpPr>
          <p:cNvPr id="10" name="Footer Placeholder 3">
            <a:extLst>
              <a:ext uri="{FF2B5EF4-FFF2-40B4-BE49-F238E27FC236}">
                <a16:creationId xmlns:a16="http://schemas.microsoft.com/office/drawing/2014/main" id="{CE48CC6F-8A27-422D-A536-A71905472B92}"/>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DC89338C-4CC3-448F-B243-D156D08250EB}"/>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22</a:t>
            </a:fld>
            <a:endParaRPr lang="en-GB"/>
          </a:p>
        </p:txBody>
      </p:sp>
      <p:sp>
        <p:nvSpPr>
          <p:cNvPr id="2" name="Text Placeholder 1">
            <a:extLst>
              <a:ext uri="{FF2B5EF4-FFF2-40B4-BE49-F238E27FC236}">
                <a16:creationId xmlns:a16="http://schemas.microsoft.com/office/drawing/2014/main" id="{DE74E6BE-05D1-4DD8-BA0A-A7A177DB9BCC}"/>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7BE3F90B-BFBE-4387-B7AC-7C9AD08CA35E}"/>
              </a:ext>
            </a:extLst>
          </p:cNvPr>
          <p:cNvSpPr>
            <a:spLocks noGrp="1"/>
          </p:cNvSpPr>
          <p:nvPr>
            <p:ph sz="quarter" idx="15"/>
          </p:nvPr>
        </p:nvSpPr>
        <p:spPr>
          <a:xfrm>
            <a:off x="419819" y="1460741"/>
            <a:ext cx="3999781" cy="2823713"/>
          </a:xfrm>
        </p:spPr>
        <p:txBody>
          <a:bodyPr>
            <a:normAutofit/>
          </a:bodyPr>
          <a:lstStyle/>
          <a:p>
            <a:r>
              <a:rPr lang="en-GB" sz="1400" dirty="0">
                <a:effectLst/>
                <a:latin typeface="+mn-lt"/>
              </a:rPr>
              <a:t>OCTA Study, Developing OCT Blue Economy Human Capital Training and Education, a Guidance and Roadmap</a:t>
            </a:r>
            <a:endParaRPr lang="en-GB" sz="1400" dirty="0">
              <a:latin typeface="+mn-lt"/>
            </a:endParaRPr>
          </a:p>
          <a:p>
            <a:r>
              <a:rPr lang="en-GB" sz="1400" dirty="0">
                <a:effectLst/>
                <a:latin typeface="+mn-lt"/>
                <a:ea typeface="Gadugi" panose="020B0502040204020203" pitchFamily="34" charset="0"/>
                <a:cs typeface="Gadugi" panose="020B0502040204020203" pitchFamily="34" charset="0"/>
              </a:rPr>
              <a:t>Optimisation of Blue Economy Innovation and Incubation Centres and Technology Parks, Guide for OCTs to maximise investment programs to facilitate for sustainable growth</a:t>
            </a:r>
            <a:endParaRPr lang="en-GB" sz="1400" dirty="0">
              <a:latin typeface="+mn-lt"/>
            </a:endParaRPr>
          </a:p>
        </p:txBody>
      </p:sp>
      <p:cxnSp>
        <p:nvCxnSpPr>
          <p:cNvPr id="14" name="Straight Connector 13">
            <a:extLst>
              <a:ext uri="{FF2B5EF4-FFF2-40B4-BE49-F238E27FC236}">
                <a16:creationId xmlns:a16="http://schemas.microsoft.com/office/drawing/2014/main" id="{70143374-99FF-4349-9486-E359C1985441}"/>
              </a:ext>
            </a:extLst>
          </p:cNvPr>
          <p:cNvCxnSpPr/>
          <p:nvPr/>
        </p:nvCxnSpPr>
        <p:spPr>
          <a:xfrm>
            <a:off x="644101" y="4522157"/>
            <a:ext cx="0" cy="221581"/>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title="COWIlogo">
            <a:extLst>
              <a:ext uri="{FF2B5EF4-FFF2-40B4-BE49-F238E27FC236}">
                <a16:creationId xmlns:a16="http://schemas.microsoft.com/office/drawing/2014/main" id="{54594479-732C-4B0C-B37E-194712C39D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98839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FBAE23-AE50-40BF-8042-B8B6040FC5E7}"/>
              </a:ext>
            </a:extLst>
          </p:cNvPr>
          <p:cNvSpPr>
            <a:spLocks noGrp="1"/>
          </p:cNvSpPr>
          <p:nvPr>
            <p:ph type="title"/>
          </p:nvPr>
        </p:nvSpPr>
        <p:spPr/>
        <p:txBody>
          <a:bodyPr/>
          <a:lstStyle/>
          <a:p>
            <a:r>
              <a:rPr lang="en-GB" dirty="0"/>
              <a:t>Tourism</a:t>
            </a:r>
          </a:p>
        </p:txBody>
      </p:sp>
      <p:sp>
        <p:nvSpPr>
          <p:cNvPr id="3" name="Date Placeholder 2">
            <a:extLst>
              <a:ext uri="{FF2B5EF4-FFF2-40B4-BE49-F238E27FC236}">
                <a16:creationId xmlns:a16="http://schemas.microsoft.com/office/drawing/2014/main" id="{A9E8CAF7-412C-4886-836A-60C4496D7373}"/>
              </a:ext>
            </a:extLst>
          </p:cNvPr>
          <p:cNvSpPr>
            <a:spLocks noGrp="1"/>
          </p:cNvSpPr>
          <p:nvPr>
            <p:ph type="dt" sz="half" idx="10"/>
          </p:nvPr>
        </p:nvSpPr>
        <p:spPr/>
        <p:txBody>
          <a:bodyPr/>
          <a:lstStyle/>
          <a:p>
            <a:fld id="{A588AAD2-778A-4A93-8152-ADDE53B2A4E9}" type="datetime3">
              <a:rPr lang="en-US" smtClean="0"/>
              <a:t>17 June 2021</a:t>
            </a:fld>
            <a:endParaRPr lang="en-GB" dirty="0"/>
          </a:p>
        </p:txBody>
      </p:sp>
      <p:sp>
        <p:nvSpPr>
          <p:cNvPr id="4" name="Footer Placeholder 3">
            <a:extLst>
              <a:ext uri="{FF2B5EF4-FFF2-40B4-BE49-F238E27FC236}">
                <a16:creationId xmlns:a16="http://schemas.microsoft.com/office/drawing/2014/main" id="{0917EEEB-E6C9-4D01-B0D0-7B5EC5C20119}"/>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BB64A691-5F87-4BE2-9B48-6FD4C5668D56}"/>
              </a:ext>
            </a:extLst>
          </p:cNvPr>
          <p:cNvSpPr>
            <a:spLocks noGrp="1"/>
          </p:cNvSpPr>
          <p:nvPr>
            <p:ph type="sldNum" sz="quarter" idx="12"/>
          </p:nvPr>
        </p:nvSpPr>
        <p:spPr/>
        <p:txBody>
          <a:bodyPr/>
          <a:lstStyle/>
          <a:p>
            <a:fld id="{AF54B9EF-527F-4F31-BDA9-861CCA0FE377}" type="slidenum">
              <a:rPr lang="en-GB" smtClean="0"/>
              <a:pPr/>
              <a:t>23</a:t>
            </a:fld>
            <a:endParaRPr lang="en-GB" dirty="0"/>
          </a:p>
        </p:txBody>
      </p:sp>
      <p:sp>
        <p:nvSpPr>
          <p:cNvPr id="2" name="Text Placeholder 1">
            <a:extLst>
              <a:ext uri="{FF2B5EF4-FFF2-40B4-BE49-F238E27FC236}">
                <a16:creationId xmlns:a16="http://schemas.microsoft.com/office/drawing/2014/main" id="{6E085A40-2409-4D57-A8E3-58EE81B361EC}"/>
              </a:ext>
            </a:extLst>
          </p:cNvPr>
          <p:cNvSpPr>
            <a:spLocks noGrp="1"/>
          </p:cNvSpPr>
          <p:nvPr>
            <p:ph type="body" sz="quarter" idx="13"/>
          </p:nvPr>
        </p:nvSpPr>
        <p:spPr/>
        <p:txBody>
          <a:bodyPr/>
          <a:lstStyle/>
          <a:p>
            <a:endParaRPr lang="da-DK"/>
          </a:p>
        </p:txBody>
      </p:sp>
      <p:sp>
        <p:nvSpPr>
          <p:cNvPr id="6" name="Content Placeholder 5">
            <a:extLst>
              <a:ext uri="{FF2B5EF4-FFF2-40B4-BE49-F238E27FC236}">
                <a16:creationId xmlns:a16="http://schemas.microsoft.com/office/drawing/2014/main" id="{38551D41-623F-4F6C-B4A7-E8B3FF1062D8}"/>
              </a:ext>
            </a:extLst>
          </p:cNvPr>
          <p:cNvSpPr>
            <a:spLocks noGrp="1"/>
          </p:cNvSpPr>
          <p:nvPr>
            <p:ph sz="quarter" idx="15"/>
          </p:nvPr>
        </p:nvSpPr>
        <p:spPr>
          <a:xfrm>
            <a:off x="419819" y="1460741"/>
            <a:ext cx="4761781" cy="2823713"/>
          </a:xfrm>
        </p:spPr>
        <p:txBody>
          <a:bodyPr>
            <a:noAutofit/>
          </a:bodyPr>
          <a:lstStyle/>
          <a:p>
            <a:r>
              <a:rPr lang="en-GB" sz="1400" dirty="0">
                <a:effectLst/>
                <a:latin typeface="+mn-lt"/>
                <a:ea typeface="Gadugi" panose="020B0502040204020203" pitchFamily="34" charset="0"/>
                <a:cs typeface="Times New Roman" panose="02020603050405020304" pitchFamily="18" charset="0"/>
              </a:rPr>
              <a:t>Drafting the OCTA Blue Tourism Strategy inclusive of  Guidelines on how to prevent impacts on biodiversity and enhance benefits for recreation and tourism through  marine protected areas.</a:t>
            </a:r>
            <a:r>
              <a:rPr lang="en-GB" sz="1400" dirty="0">
                <a:latin typeface="+mn-lt"/>
                <a:ea typeface="Gadugi" panose="020B0502040204020203" pitchFamily="34" charset="0"/>
                <a:cs typeface="Times New Roman" panose="02020603050405020304" pitchFamily="18" charset="0"/>
              </a:rPr>
              <a:t> </a:t>
            </a:r>
          </a:p>
          <a:p>
            <a:r>
              <a:rPr lang="en-GB" sz="1400" dirty="0">
                <a:latin typeface="+mn-lt"/>
                <a:ea typeface="Gadugi" panose="020B0502040204020203" pitchFamily="34" charset="0"/>
                <a:cs typeface="Times New Roman" panose="02020603050405020304" pitchFamily="18" charset="0"/>
              </a:rPr>
              <a:t>Develop the ‘OCT Blue Tourism Standards and Audit Scheme’, which will promote OCT sustainable tourism initiatives.</a:t>
            </a:r>
          </a:p>
          <a:p>
            <a:r>
              <a:rPr lang="en-GB" sz="1400" dirty="0">
                <a:latin typeface="+mn-lt"/>
                <a:ea typeface="Gadugi" panose="020B0502040204020203" pitchFamily="34" charset="0"/>
                <a:cs typeface="Times New Roman" panose="02020603050405020304" pitchFamily="18" charset="0"/>
              </a:rPr>
              <a:t>Develop an indicator system for the sustainable management at destination level and develop coastal and maritime tourism dedicated indicators; linked to the OCT Blue Tourism Standards and Audit Scheme.</a:t>
            </a:r>
            <a:endParaRPr lang="en-GB" sz="1400" dirty="0">
              <a:latin typeface="+mn-lt"/>
            </a:endParaRPr>
          </a:p>
        </p:txBody>
      </p:sp>
      <p:pic>
        <p:nvPicPr>
          <p:cNvPr id="11266" name="Picture 2">
            <a:extLst>
              <a:ext uri="{FF2B5EF4-FFF2-40B4-BE49-F238E27FC236}">
                <a16:creationId xmlns:a16="http://schemas.microsoft.com/office/drawing/2014/main" id="{72F654F6-078E-40DE-B2AF-86A6CE8D691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19785" y="3439983"/>
            <a:ext cx="808170" cy="10329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3E0AACC-EC6B-4797-B963-AE06327CC2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552" y="1441118"/>
            <a:ext cx="2890636" cy="1847478"/>
          </a:xfrm>
          <a:prstGeom prst="rect">
            <a:avLst/>
          </a:prstGeom>
        </p:spPr>
      </p:pic>
    </p:spTree>
    <p:extLst>
      <p:ext uri="{BB962C8B-B14F-4D97-AF65-F5344CB8AC3E}">
        <p14:creationId xmlns:p14="http://schemas.microsoft.com/office/powerpoint/2010/main" val="192571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antenna, day&#10;&#10;Description automatically generated">
            <a:extLst>
              <a:ext uri="{FF2B5EF4-FFF2-40B4-BE49-F238E27FC236}">
                <a16:creationId xmlns:a16="http://schemas.microsoft.com/office/drawing/2014/main" id="{BE057F1D-12F6-42FD-A2A6-8716AF05D7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7" name="Rectangle 6">
            <a:extLst>
              <a:ext uri="{FF2B5EF4-FFF2-40B4-BE49-F238E27FC236}">
                <a16:creationId xmlns:a16="http://schemas.microsoft.com/office/drawing/2014/main" id="{7D8FD4BD-9CED-49F5-9214-D53CE68F2895}"/>
              </a:ext>
            </a:extLst>
          </p:cNvPr>
          <p:cNvSpPr/>
          <p:nvPr/>
        </p:nvSpPr>
        <p:spPr>
          <a:xfrm>
            <a:off x="-1" y="0"/>
            <a:ext cx="7210425" cy="5143500"/>
          </a:xfrm>
          <a:prstGeom prst="rect">
            <a:avLst/>
          </a:prstGeom>
          <a:gradFill>
            <a:gsLst>
              <a:gs pos="38100">
                <a:srgbClr val="FFFFFF">
                  <a:alpha val="78000"/>
                </a:srgbClr>
              </a:gs>
              <a:gs pos="0">
                <a:schemeClr val="bg1">
                  <a:alpha val="53000"/>
                </a:schemeClr>
              </a:gs>
              <a:gs pos="100000">
                <a:schemeClr val="bg1">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8" name="Title 7">
            <a:extLst>
              <a:ext uri="{FF2B5EF4-FFF2-40B4-BE49-F238E27FC236}">
                <a16:creationId xmlns:a16="http://schemas.microsoft.com/office/drawing/2014/main" id="{E08B6C96-4687-4EBC-BA25-F74D09A7361F}"/>
              </a:ext>
            </a:extLst>
          </p:cNvPr>
          <p:cNvSpPr>
            <a:spLocks noGrp="1"/>
          </p:cNvSpPr>
          <p:nvPr>
            <p:ph type="title"/>
          </p:nvPr>
        </p:nvSpPr>
        <p:spPr/>
        <p:txBody>
          <a:bodyPr wrap="square" anchor="t">
            <a:normAutofit/>
          </a:bodyPr>
          <a:lstStyle/>
          <a:p>
            <a:r>
              <a:rPr lang="en-GB" dirty="0"/>
              <a:t>Blue Energy</a:t>
            </a:r>
          </a:p>
        </p:txBody>
      </p:sp>
      <p:sp>
        <p:nvSpPr>
          <p:cNvPr id="9" name="Date Placeholder 2">
            <a:extLst>
              <a:ext uri="{FF2B5EF4-FFF2-40B4-BE49-F238E27FC236}">
                <a16:creationId xmlns:a16="http://schemas.microsoft.com/office/drawing/2014/main" id="{6CF9D6FB-CD87-4A9A-BBC9-41BFED4423F6}"/>
              </a:ext>
            </a:extLst>
          </p:cNvPr>
          <p:cNvSpPr>
            <a:spLocks noGrp="1"/>
          </p:cNvSpPr>
          <p:nvPr>
            <p:ph type="dt" sz="half" idx="10"/>
          </p:nvPr>
        </p:nvSpPr>
        <p:spPr/>
        <p:txBody>
          <a:bodyPr/>
          <a:lstStyle/>
          <a:p>
            <a:fld id="{897805CE-1024-43A1-983C-0F694553C8C3}" type="datetime3">
              <a:rPr lang="en-US" smtClean="0"/>
              <a:t>17 June 2021</a:t>
            </a:fld>
            <a:endParaRPr lang="en-GB" dirty="0"/>
          </a:p>
        </p:txBody>
      </p:sp>
      <p:sp>
        <p:nvSpPr>
          <p:cNvPr id="10" name="Footer Placeholder 3">
            <a:extLst>
              <a:ext uri="{FF2B5EF4-FFF2-40B4-BE49-F238E27FC236}">
                <a16:creationId xmlns:a16="http://schemas.microsoft.com/office/drawing/2014/main" id="{05A04FE8-7313-47FC-9F14-01A3DF80F1A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72FDC7E0-6118-4D5C-A093-6BEC5330D3A2}"/>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24</a:t>
            </a:fld>
            <a:endParaRPr lang="en-GB"/>
          </a:p>
        </p:txBody>
      </p:sp>
      <p:sp>
        <p:nvSpPr>
          <p:cNvPr id="2" name="Text Placeholder 1">
            <a:extLst>
              <a:ext uri="{FF2B5EF4-FFF2-40B4-BE49-F238E27FC236}">
                <a16:creationId xmlns:a16="http://schemas.microsoft.com/office/drawing/2014/main" id="{23767804-E6DA-456E-A1DD-0368E45144E9}"/>
              </a:ext>
            </a:extLst>
          </p:cNvPr>
          <p:cNvSpPr>
            <a:spLocks noGrp="1"/>
          </p:cNvSpPr>
          <p:nvPr>
            <p:ph type="body" sz="quarter" idx="13"/>
          </p:nvPr>
        </p:nvSpPr>
        <p:spPr/>
        <p:txBody>
          <a:bodyPr/>
          <a:lstStyle/>
          <a:p>
            <a:endParaRPr lang="da-DK"/>
          </a:p>
        </p:txBody>
      </p:sp>
      <p:sp>
        <p:nvSpPr>
          <p:cNvPr id="3" name="Content Placeholder 2">
            <a:extLst>
              <a:ext uri="{FF2B5EF4-FFF2-40B4-BE49-F238E27FC236}">
                <a16:creationId xmlns:a16="http://schemas.microsoft.com/office/drawing/2014/main" id="{85091442-A686-49FE-B91B-A96369CCA1D8}"/>
              </a:ext>
            </a:extLst>
          </p:cNvPr>
          <p:cNvSpPr>
            <a:spLocks noGrp="1"/>
          </p:cNvSpPr>
          <p:nvPr>
            <p:ph sz="quarter" idx="15"/>
          </p:nvPr>
        </p:nvSpPr>
        <p:spPr>
          <a:xfrm>
            <a:off x="419819" y="1460741"/>
            <a:ext cx="3961681" cy="2823713"/>
          </a:xfrm>
        </p:spPr>
        <p:txBody>
          <a:bodyPr>
            <a:normAutofit/>
          </a:bodyPr>
          <a:lstStyle/>
          <a:p>
            <a:pPr>
              <a:buClr>
                <a:schemeClr val="accent3"/>
              </a:buClr>
            </a:pPr>
            <a:r>
              <a:rPr lang="en-GB" sz="1200" dirty="0">
                <a:ea typeface="Gadugi" panose="020B0502040204020203" pitchFamily="34" charset="0"/>
                <a:cs typeface="Times New Roman" panose="02020603050405020304" pitchFamily="18" charset="0"/>
              </a:rPr>
              <a:t>Drafting of an OCT Blue Energy Strategy that will take into account the sub recommendations. </a:t>
            </a:r>
          </a:p>
          <a:p>
            <a:pPr>
              <a:buClr>
                <a:schemeClr val="accent3"/>
              </a:buClr>
            </a:pPr>
            <a:r>
              <a:rPr lang="en-GB" sz="1200" dirty="0">
                <a:ea typeface="Gadugi" panose="020B0502040204020203" pitchFamily="34" charset="0"/>
                <a:cs typeface="Times New Roman" panose="02020603050405020304" pitchFamily="18" charset="0"/>
              </a:rPr>
              <a:t>Assist cooperation agreements with to develop a pilot project for Offshore wind energy and/or Wave and /or OTEC, with marine storage and marine green hydrogen production. </a:t>
            </a:r>
          </a:p>
          <a:p>
            <a:pPr>
              <a:buClr>
                <a:schemeClr val="accent3"/>
              </a:buClr>
            </a:pPr>
            <a:r>
              <a:rPr lang="en-GB" sz="1200" dirty="0">
                <a:ea typeface="Gadugi" panose="020B0502040204020203" pitchFamily="34" charset="0"/>
                <a:cs typeface="Times New Roman" panose="02020603050405020304" pitchFamily="18" charset="0"/>
              </a:rPr>
              <a:t>OCTs would benefit from pooling resources in an area that requires relatively high initial investments.</a:t>
            </a:r>
          </a:p>
          <a:p>
            <a:pPr>
              <a:buClr>
                <a:schemeClr val="accent3"/>
              </a:buClr>
            </a:pPr>
            <a:r>
              <a:rPr lang="en-GB" sz="1200" dirty="0">
                <a:ea typeface="Gadugi" panose="020B0502040204020203" pitchFamily="34" charset="0"/>
                <a:cs typeface="Times New Roman" panose="02020603050405020304" pitchFamily="18" charset="0"/>
              </a:rPr>
              <a:t>In the context of the further development of the BES clusters, the undertaking of a mapping of the key National stakeholders of the BES blue energy cluster subsector. </a:t>
            </a:r>
          </a:p>
        </p:txBody>
      </p:sp>
      <p:cxnSp>
        <p:nvCxnSpPr>
          <p:cNvPr id="13" name="Straight Connector 12">
            <a:extLst>
              <a:ext uri="{FF2B5EF4-FFF2-40B4-BE49-F238E27FC236}">
                <a16:creationId xmlns:a16="http://schemas.microsoft.com/office/drawing/2014/main" id="{B195ECE1-1782-4B4F-A1BC-6AE912FD68D1}"/>
              </a:ext>
            </a:extLst>
          </p:cNvPr>
          <p:cNvCxnSpPr/>
          <p:nvPr/>
        </p:nvCxnSpPr>
        <p:spPr>
          <a:xfrm>
            <a:off x="644101" y="4522157"/>
            <a:ext cx="0" cy="221581"/>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4" name="Picture 13" title="COWIlogo">
            <a:extLst>
              <a:ext uri="{FF2B5EF4-FFF2-40B4-BE49-F238E27FC236}">
                <a16:creationId xmlns:a16="http://schemas.microsoft.com/office/drawing/2014/main" id="{FA7F59EA-DA4F-4F99-99F3-70E6B64F15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04486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boat, sky, outdoor&#10;&#10;Description automatically generated">
            <a:extLst>
              <a:ext uri="{FF2B5EF4-FFF2-40B4-BE49-F238E27FC236}">
                <a16:creationId xmlns:a16="http://schemas.microsoft.com/office/drawing/2014/main" id="{1C249EEA-3CF7-4B41-876A-137F2B2DCF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000" contrast="6000"/>
                    </a14:imgEffect>
                  </a14:imgLayer>
                </a14:imgProps>
              </a:ext>
              <a:ext uri="{28A0092B-C50C-407E-A947-70E740481C1C}">
                <a14:useLocalDpi xmlns:a14="http://schemas.microsoft.com/office/drawing/2010/main"/>
              </a:ext>
            </a:extLst>
          </a:blip>
          <a:srcRect l="-1"/>
          <a:stretch/>
        </p:blipFill>
        <p:spPr>
          <a:xfrm>
            <a:off x="2228851" y="0"/>
            <a:ext cx="6915149" cy="5143500"/>
          </a:xfrm>
          <a:prstGeom prst="rect">
            <a:avLst/>
          </a:prstGeom>
        </p:spPr>
      </p:pic>
      <p:sp>
        <p:nvSpPr>
          <p:cNvPr id="11" name="Rectangle 10">
            <a:extLst>
              <a:ext uri="{FF2B5EF4-FFF2-40B4-BE49-F238E27FC236}">
                <a16:creationId xmlns:a16="http://schemas.microsoft.com/office/drawing/2014/main" id="{31746410-E5DC-484B-BA64-514F36B84761}"/>
              </a:ext>
            </a:extLst>
          </p:cNvPr>
          <p:cNvSpPr/>
          <p:nvPr/>
        </p:nvSpPr>
        <p:spPr>
          <a:xfrm>
            <a:off x="-1" y="0"/>
            <a:ext cx="7210425" cy="5143500"/>
          </a:xfrm>
          <a:prstGeom prst="rect">
            <a:avLst/>
          </a:prstGeom>
          <a:gradFill>
            <a:gsLst>
              <a:gs pos="51000">
                <a:srgbClr val="F2F3F4">
                  <a:alpha val="69000"/>
                </a:srgbClr>
              </a:gs>
              <a:gs pos="64603">
                <a:srgbClr val="EBEDEE">
                  <a:alpha val="54000"/>
                </a:srgbClr>
              </a:gs>
              <a:gs pos="31000">
                <a:srgbClr val="D8DBDE"/>
              </a:gs>
              <a:gs pos="0">
                <a:schemeClr val="bg1">
                  <a:alpha val="53000"/>
                </a:schemeClr>
              </a:gs>
              <a:gs pos="100000">
                <a:schemeClr val="bg1">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8" name="Title 7">
            <a:extLst>
              <a:ext uri="{FF2B5EF4-FFF2-40B4-BE49-F238E27FC236}">
                <a16:creationId xmlns:a16="http://schemas.microsoft.com/office/drawing/2014/main" id="{E08B6C96-4687-4EBC-BA25-F74D09A7361F}"/>
              </a:ext>
            </a:extLst>
          </p:cNvPr>
          <p:cNvSpPr>
            <a:spLocks noGrp="1"/>
          </p:cNvSpPr>
          <p:nvPr>
            <p:ph type="title"/>
          </p:nvPr>
        </p:nvSpPr>
        <p:spPr/>
        <p:txBody>
          <a:bodyPr wrap="square" anchor="t">
            <a:normAutofit/>
          </a:bodyPr>
          <a:lstStyle/>
          <a:p>
            <a:r>
              <a:rPr lang="en-GB" dirty="0"/>
              <a:t>Blue Food Security</a:t>
            </a:r>
          </a:p>
        </p:txBody>
      </p:sp>
      <p:sp>
        <p:nvSpPr>
          <p:cNvPr id="9" name="Date Placeholder 2">
            <a:extLst>
              <a:ext uri="{FF2B5EF4-FFF2-40B4-BE49-F238E27FC236}">
                <a16:creationId xmlns:a16="http://schemas.microsoft.com/office/drawing/2014/main" id="{DD267E29-4D39-48AB-BC00-93735449EBCB}"/>
              </a:ext>
            </a:extLst>
          </p:cNvPr>
          <p:cNvSpPr>
            <a:spLocks noGrp="1"/>
          </p:cNvSpPr>
          <p:nvPr>
            <p:ph type="dt" sz="half" idx="10"/>
          </p:nvPr>
        </p:nvSpPr>
        <p:spPr/>
        <p:txBody>
          <a:bodyPr/>
          <a:lstStyle/>
          <a:p>
            <a:fld id="{3CB021D4-39C7-4581-B558-009F91FB4A51}" type="datetime3">
              <a:rPr lang="en-US" smtClean="0"/>
              <a:t>17 June 2021</a:t>
            </a:fld>
            <a:endParaRPr lang="en-GB" dirty="0"/>
          </a:p>
        </p:txBody>
      </p:sp>
      <p:sp>
        <p:nvSpPr>
          <p:cNvPr id="10" name="Footer Placeholder 3">
            <a:extLst>
              <a:ext uri="{FF2B5EF4-FFF2-40B4-BE49-F238E27FC236}">
                <a16:creationId xmlns:a16="http://schemas.microsoft.com/office/drawing/2014/main" id="{1C41F432-E9E0-4913-A904-F1A80426F65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72FDC7E0-6118-4D5C-A093-6BEC5330D3A2}"/>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25</a:t>
            </a:fld>
            <a:endParaRPr lang="en-GB"/>
          </a:p>
        </p:txBody>
      </p:sp>
      <p:sp>
        <p:nvSpPr>
          <p:cNvPr id="2" name="Text Placeholder 1">
            <a:extLst>
              <a:ext uri="{FF2B5EF4-FFF2-40B4-BE49-F238E27FC236}">
                <a16:creationId xmlns:a16="http://schemas.microsoft.com/office/drawing/2014/main" id="{8FE71D0E-51CF-4E44-8733-AEF212131174}"/>
              </a:ext>
            </a:extLst>
          </p:cNvPr>
          <p:cNvSpPr>
            <a:spLocks noGrp="1"/>
          </p:cNvSpPr>
          <p:nvPr>
            <p:ph type="body" sz="quarter" idx="13"/>
          </p:nvPr>
        </p:nvSpPr>
        <p:spPr/>
        <p:txBody>
          <a:bodyPr/>
          <a:lstStyle/>
          <a:p>
            <a:endParaRPr lang="da-DK"/>
          </a:p>
        </p:txBody>
      </p:sp>
      <p:sp>
        <p:nvSpPr>
          <p:cNvPr id="3" name="Content Placeholder 2">
            <a:extLst>
              <a:ext uri="{FF2B5EF4-FFF2-40B4-BE49-F238E27FC236}">
                <a16:creationId xmlns:a16="http://schemas.microsoft.com/office/drawing/2014/main" id="{BD948CF7-A548-4C47-B632-BD35A591C2BB}"/>
              </a:ext>
            </a:extLst>
          </p:cNvPr>
          <p:cNvSpPr>
            <a:spLocks noGrp="1"/>
          </p:cNvSpPr>
          <p:nvPr>
            <p:ph sz="quarter" idx="15"/>
          </p:nvPr>
        </p:nvSpPr>
        <p:spPr>
          <a:xfrm>
            <a:off x="419819" y="1460741"/>
            <a:ext cx="4152181" cy="2823713"/>
          </a:xfrm>
        </p:spPr>
        <p:txBody>
          <a:bodyPr>
            <a:normAutofit/>
          </a:bodyPr>
          <a:lstStyle/>
          <a:p>
            <a:pPr>
              <a:buClr>
                <a:schemeClr val="accent3"/>
              </a:buClr>
            </a:pPr>
            <a:r>
              <a:rPr lang="en-GB" sz="1200" dirty="0">
                <a:ea typeface="Gadugi" panose="020B0502040204020203" pitchFamily="34" charset="0"/>
                <a:cs typeface="Times New Roman" panose="02020603050405020304" pitchFamily="18" charset="0"/>
              </a:rPr>
              <a:t>Development of OCT sustainable fisheries policies</a:t>
            </a:r>
          </a:p>
          <a:p>
            <a:pPr>
              <a:buClr>
                <a:schemeClr val="accent3"/>
              </a:buClr>
            </a:pPr>
            <a:r>
              <a:rPr lang="en-GB" sz="1200" dirty="0">
                <a:ea typeface="Gadugi" panose="020B0502040204020203" pitchFamily="34" charset="0"/>
                <a:cs typeface="Times New Roman" panose="02020603050405020304" pitchFamily="18" charset="0"/>
              </a:rPr>
              <a:t>OCTA study: Opportunities for BES fish processing plants, investment and global marketplace </a:t>
            </a:r>
          </a:p>
          <a:p>
            <a:pPr>
              <a:buClr>
                <a:schemeClr val="accent3"/>
              </a:buClr>
            </a:pPr>
            <a:r>
              <a:rPr lang="en-GB" sz="1200" dirty="0">
                <a:ea typeface="Gadugi" panose="020B0502040204020203" pitchFamily="34" charset="0"/>
                <a:cs typeface="Times New Roman" panose="02020603050405020304" pitchFamily="18" charset="0"/>
              </a:rPr>
              <a:t>OCTA Report: an economic study to provide guidance to the initiation and development of aquaculture sub-sectors for OCTs, aimed at exploiting sustainable resources, employment and increasing national GDP</a:t>
            </a:r>
          </a:p>
          <a:p>
            <a:pPr>
              <a:buClr>
                <a:schemeClr val="accent3"/>
              </a:buClr>
            </a:pPr>
            <a:r>
              <a:rPr lang="en-GB" sz="1200" dirty="0">
                <a:ea typeface="Gadugi" panose="020B0502040204020203" pitchFamily="34" charset="0"/>
                <a:cs typeface="Times New Roman" panose="02020603050405020304" pitchFamily="18" charset="0"/>
              </a:rPr>
              <a:t>Conduct a comprehensive resource inventory, as basis for guiding future policy on ocean exploitation</a:t>
            </a:r>
          </a:p>
          <a:p>
            <a:pPr>
              <a:buClr>
                <a:schemeClr val="accent3"/>
              </a:buClr>
            </a:pPr>
            <a:r>
              <a:rPr lang="en-GB" sz="1200" dirty="0">
                <a:ea typeface="Gadugi" panose="020B0502040204020203" pitchFamily="34" charset="0"/>
                <a:cs typeface="Times New Roman" panose="02020603050405020304" pitchFamily="18" charset="0"/>
              </a:rPr>
              <a:t>Increased government support to protect and increase areas of coral and mangrove</a:t>
            </a:r>
          </a:p>
        </p:txBody>
      </p:sp>
      <p:cxnSp>
        <p:nvCxnSpPr>
          <p:cNvPr id="12" name="Straight Connector 11">
            <a:extLst>
              <a:ext uri="{FF2B5EF4-FFF2-40B4-BE49-F238E27FC236}">
                <a16:creationId xmlns:a16="http://schemas.microsoft.com/office/drawing/2014/main" id="{60235B72-6D0A-4E5D-B18D-E5656D7C2157}"/>
              </a:ext>
            </a:extLst>
          </p:cNvPr>
          <p:cNvCxnSpPr/>
          <p:nvPr/>
        </p:nvCxnSpPr>
        <p:spPr>
          <a:xfrm>
            <a:off x="644101" y="4522157"/>
            <a:ext cx="0" cy="221581"/>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3" name="Picture 12" title="COWIlogo">
            <a:extLst>
              <a:ext uri="{FF2B5EF4-FFF2-40B4-BE49-F238E27FC236}">
                <a16:creationId xmlns:a16="http://schemas.microsoft.com/office/drawing/2014/main" id="{658B36C2-D087-4B83-80C1-218CD35A45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06607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411DB87-1FF8-465B-AC8E-B263E9530A9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85000"/>
                    </a14:imgEffect>
                  </a14:imgLayer>
                </a14:imgProps>
              </a:ext>
              <a:ext uri="{28A0092B-C50C-407E-A947-70E740481C1C}">
                <a14:useLocalDpi xmlns:a14="http://schemas.microsoft.com/office/drawing/2010/main"/>
              </a:ext>
            </a:extLst>
          </a:blip>
          <a:srcRect/>
          <a:stretch/>
        </p:blipFill>
        <p:spPr>
          <a:xfrm>
            <a:off x="2807089" y="0"/>
            <a:ext cx="6336911" cy="5143500"/>
          </a:xfrm>
          <a:prstGeom prst="rect">
            <a:avLst/>
          </a:prstGeom>
        </p:spPr>
      </p:pic>
      <p:sp>
        <p:nvSpPr>
          <p:cNvPr id="15" name="Rectangle 14">
            <a:extLst>
              <a:ext uri="{FF2B5EF4-FFF2-40B4-BE49-F238E27FC236}">
                <a16:creationId xmlns:a16="http://schemas.microsoft.com/office/drawing/2014/main" id="{3BB1A6C9-A2AD-4C18-8381-99AD99492006}"/>
              </a:ext>
            </a:extLst>
          </p:cNvPr>
          <p:cNvSpPr/>
          <p:nvPr/>
        </p:nvSpPr>
        <p:spPr>
          <a:xfrm>
            <a:off x="-1" y="0"/>
            <a:ext cx="7078134" cy="5143500"/>
          </a:xfrm>
          <a:prstGeom prst="rect">
            <a:avLst/>
          </a:prstGeom>
          <a:gradFill>
            <a:gsLst>
              <a:gs pos="51000">
                <a:srgbClr val="F2F3F4">
                  <a:alpha val="83000"/>
                </a:srgbClr>
              </a:gs>
              <a:gs pos="64603">
                <a:srgbClr val="EBEDEE">
                  <a:alpha val="54000"/>
                </a:srgbClr>
              </a:gs>
              <a:gs pos="38000">
                <a:srgbClr val="D8DBDE"/>
              </a:gs>
              <a:gs pos="0">
                <a:schemeClr val="bg1">
                  <a:alpha val="53000"/>
                </a:schemeClr>
              </a:gs>
              <a:gs pos="100000">
                <a:schemeClr val="bg1">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8" name="Title 7">
            <a:extLst>
              <a:ext uri="{FF2B5EF4-FFF2-40B4-BE49-F238E27FC236}">
                <a16:creationId xmlns:a16="http://schemas.microsoft.com/office/drawing/2014/main" id="{E08B6C96-4687-4EBC-BA25-F74D09A7361F}"/>
              </a:ext>
            </a:extLst>
          </p:cNvPr>
          <p:cNvSpPr>
            <a:spLocks noGrp="1"/>
          </p:cNvSpPr>
          <p:nvPr>
            <p:ph type="title"/>
          </p:nvPr>
        </p:nvSpPr>
        <p:spPr/>
        <p:txBody>
          <a:bodyPr wrap="square" anchor="t">
            <a:normAutofit/>
          </a:bodyPr>
          <a:lstStyle/>
          <a:p>
            <a:r>
              <a:rPr lang="en-GB" dirty="0"/>
              <a:t>Blue Maritime </a:t>
            </a:r>
          </a:p>
        </p:txBody>
      </p:sp>
      <p:sp>
        <p:nvSpPr>
          <p:cNvPr id="9" name="Date Placeholder 2">
            <a:extLst>
              <a:ext uri="{FF2B5EF4-FFF2-40B4-BE49-F238E27FC236}">
                <a16:creationId xmlns:a16="http://schemas.microsoft.com/office/drawing/2014/main" id="{3BF17FDA-9690-46C3-AA50-96E55C4C121D}"/>
              </a:ext>
            </a:extLst>
          </p:cNvPr>
          <p:cNvSpPr>
            <a:spLocks noGrp="1"/>
          </p:cNvSpPr>
          <p:nvPr>
            <p:ph type="dt" sz="half" idx="10"/>
          </p:nvPr>
        </p:nvSpPr>
        <p:spPr/>
        <p:txBody>
          <a:bodyPr/>
          <a:lstStyle/>
          <a:p>
            <a:fld id="{7643A14B-0AB8-4E41-85E0-3CA119634BF1}" type="datetime3">
              <a:rPr lang="en-US" smtClean="0"/>
              <a:t>17 June 2021</a:t>
            </a:fld>
            <a:endParaRPr lang="en-GB" dirty="0"/>
          </a:p>
        </p:txBody>
      </p:sp>
      <p:sp>
        <p:nvSpPr>
          <p:cNvPr id="10" name="Footer Placeholder 3">
            <a:extLst>
              <a:ext uri="{FF2B5EF4-FFF2-40B4-BE49-F238E27FC236}">
                <a16:creationId xmlns:a16="http://schemas.microsoft.com/office/drawing/2014/main" id="{CC3CCFE0-CB3E-41A4-AC66-6C1E7DE130A5}"/>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72FDC7E0-6118-4D5C-A093-6BEC5330D3A2}"/>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smtClean="0"/>
              <a:pPr>
                <a:spcAft>
                  <a:spcPts val="600"/>
                </a:spcAft>
              </a:pPr>
              <a:t>26</a:t>
            </a:fld>
            <a:endParaRPr lang="en-GB"/>
          </a:p>
        </p:txBody>
      </p:sp>
      <p:sp>
        <p:nvSpPr>
          <p:cNvPr id="2" name="Text Placeholder 1">
            <a:extLst>
              <a:ext uri="{FF2B5EF4-FFF2-40B4-BE49-F238E27FC236}">
                <a16:creationId xmlns:a16="http://schemas.microsoft.com/office/drawing/2014/main" id="{E2EDBECA-7B84-4CE2-8B12-FADA9FA3376F}"/>
              </a:ext>
            </a:extLst>
          </p:cNvPr>
          <p:cNvSpPr>
            <a:spLocks noGrp="1"/>
          </p:cNvSpPr>
          <p:nvPr>
            <p:ph type="body" sz="quarter" idx="13"/>
          </p:nvPr>
        </p:nvSpPr>
        <p:spPr/>
        <p:txBody>
          <a:bodyPr/>
          <a:lstStyle/>
          <a:p>
            <a:endParaRPr lang="da-DK"/>
          </a:p>
        </p:txBody>
      </p:sp>
      <p:sp>
        <p:nvSpPr>
          <p:cNvPr id="3" name="Content Placeholder 2">
            <a:extLst>
              <a:ext uri="{FF2B5EF4-FFF2-40B4-BE49-F238E27FC236}">
                <a16:creationId xmlns:a16="http://schemas.microsoft.com/office/drawing/2014/main" id="{B14B6E9B-5748-4E5D-ADC8-82BA2BC08AEE}"/>
              </a:ext>
            </a:extLst>
          </p:cNvPr>
          <p:cNvSpPr>
            <a:spLocks noGrp="1"/>
          </p:cNvSpPr>
          <p:nvPr>
            <p:ph sz="quarter" idx="15"/>
          </p:nvPr>
        </p:nvSpPr>
        <p:spPr>
          <a:xfrm>
            <a:off x="419820" y="1460741"/>
            <a:ext cx="3875956" cy="2823713"/>
          </a:xfrm>
        </p:spPr>
        <p:txBody>
          <a:bodyPr>
            <a:normAutofit/>
          </a:bodyPr>
          <a:lstStyle/>
          <a:p>
            <a:pPr>
              <a:buClr>
                <a:schemeClr val="accent3"/>
              </a:buClr>
            </a:pPr>
            <a:r>
              <a:rPr lang="en-GB" sz="1200" dirty="0">
                <a:ea typeface="Gadugi" panose="020B0502040204020203" pitchFamily="34" charset="0"/>
                <a:cs typeface="Times New Roman" panose="02020603050405020304" pitchFamily="18" charset="0"/>
              </a:rPr>
              <a:t>OCTA Study Outlining the Importance of Effective Maritime Governance and the Development of the BES for OCTs.</a:t>
            </a:r>
          </a:p>
          <a:p>
            <a:pPr>
              <a:buClr>
                <a:schemeClr val="accent3"/>
              </a:buClr>
            </a:pPr>
            <a:r>
              <a:rPr lang="en-GB" sz="1200" dirty="0">
                <a:ea typeface="Gadugi" panose="020B0502040204020203" pitchFamily="34" charset="0"/>
                <a:cs typeface="Times New Roman" panose="02020603050405020304" pitchFamily="18" charset="0"/>
              </a:rPr>
              <a:t>OCTA Study: Requirement of OCT BES Enforcement Protocols to reinforce the sustainable development of BES operations, and discourage unlawful practices.</a:t>
            </a:r>
          </a:p>
          <a:p>
            <a:pPr>
              <a:buClr>
                <a:schemeClr val="accent3"/>
              </a:buClr>
            </a:pPr>
            <a:r>
              <a:rPr lang="en-GB" sz="1200" dirty="0">
                <a:ea typeface="Gadugi" panose="020B0502040204020203" pitchFamily="34" charset="0"/>
                <a:cs typeface="Times New Roman" panose="02020603050405020304" pitchFamily="18" charset="0"/>
              </a:rPr>
              <a:t>Port infrastructure development to embrace ‘Green Fuels’.</a:t>
            </a:r>
          </a:p>
          <a:p>
            <a:pPr>
              <a:buClr>
                <a:schemeClr val="accent3"/>
              </a:buClr>
            </a:pPr>
            <a:r>
              <a:rPr lang="en-GB" sz="1200" dirty="0">
                <a:ea typeface="Gadugi" panose="020B0502040204020203" pitchFamily="34" charset="0"/>
                <a:cs typeface="Times New Roman" panose="02020603050405020304" pitchFamily="18" charset="0"/>
              </a:rPr>
              <a:t>Feasibility study, capacity of OCT ports to facilitate for focused BES development, to ascertain the potentials for placing specific BES infrastructure near or with access to the ocean within the confines or close to the port.</a:t>
            </a:r>
          </a:p>
        </p:txBody>
      </p:sp>
      <p:cxnSp>
        <p:nvCxnSpPr>
          <p:cNvPr id="16" name="Straight Connector 15">
            <a:extLst>
              <a:ext uri="{FF2B5EF4-FFF2-40B4-BE49-F238E27FC236}">
                <a16:creationId xmlns:a16="http://schemas.microsoft.com/office/drawing/2014/main" id="{AD4C5458-79F3-480F-B140-822C2DE06EA8}"/>
              </a:ext>
            </a:extLst>
          </p:cNvPr>
          <p:cNvCxnSpPr/>
          <p:nvPr/>
        </p:nvCxnSpPr>
        <p:spPr>
          <a:xfrm>
            <a:off x="644101" y="4522157"/>
            <a:ext cx="0" cy="221581"/>
          </a:xfrm>
          <a:prstGeom prst="line">
            <a:avLst/>
          </a:prstGeom>
          <a:ln w="3175">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7" name="Picture 16" title="COWIlogo">
            <a:extLst>
              <a:ext uri="{FF2B5EF4-FFF2-40B4-BE49-F238E27FC236}">
                <a16:creationId xmlns:a16="http://schemas.microsoft.com/office/drawing/2014/main" id="{A363AAB1-3AF5-4AC3-9292-38102E67C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28030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CF017C2-1257-46FF-8B4F-85A7800233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8" y="0"/>
            <a:ext cx="9141004" cy="5143500"/>
          </a:xfrm>
          <a:prstGeom prst="rect">
            <a:avLst/>
          </a:prstGeom>
        </p:spPr>
      </p:pic>
      <p:sp>
        <p:nvSpPr>
          <p:cNvPr id="9" name="Title 2"/>
          <p:cNvSpPr>
            <a:spLocks noGrp="1"/>
          </p:cNvSpPr>
          <p:nvPr>
            <p:ph type="title"/>
          </p:nvPr>
        </p:nvSpPr>
        <p:spPr/>
        <p:txBody>
          <a:bodyPr>
            <a:noAutofit/>
          </a:bodyPr>
          <a:lstStyle/>
          <a:p>
            <a:pPr algn="l">
              <a:lnSpc>
                <a:spcPct val="100000"/>
              </a:lnSpc>
            </a:pPr>
            <a:r>
              <a:rPr lang="en-GB" dirty="0"/>
              <a:t>Questions</a:t>
            </a:r>
            <a:endParaRPr lang="en-GB" sz="2600" dirty="0">
              <a:solidFill>
                <a:schemeClr val="bg1"/>
              </a:solidFill>
            </a:endParaRPr>
          </a:p>
        </p:txBody>
      </p:sp>
      <p:sp>
        <p:nvSpPr>
          <p:cNvPr id="3" name="Date Placeholder 2">
            <a:extLst>
              <a:ext uri="{FF2B5EF4-FFF2-40B4-BE49-F238E27FC236}">
                <a16:creationId xmlns:a16="http://schemas.microsoft.com/office/drawing/2014/main" id="{A85FD5B7-A20D-4B23-8C67-B7681704E5B0}"/>
              </a:ext>
            </a:extLst>
          </p:cNvPr>
          <p:cNvSpPr>
            <a:spLocks noGrp="1"/>
          </p:cNvSpPr>
          <p:nvPr>
            <p:ph type="dt" sz="half" idx="10"/>
          </p:nvPr>
        </p:nvSpPr>
        <p:spPr/>
        <p:txBody>
          <a:bodyPr/>
          <a:lstStyle/>
          <a:p>
            <a:pPr marL="0" marR="0" lvl="0" indent="0" algn="l" defTabSz="914400" rtl="0" eaLnBrk="1" fontAlgn="auto" latinLnBrk="0" hangingPunct="1">
              <a:lnSpc>
                <a:spcPts val="600"/>
              </a:lnSpc>
              <a:spcBef>
                <a:spcPts val="0"/>
              </a:spcBef>
              <a:spcAft>
                <a:spcPts val="0"/>
              </a:spcAft>
              <a:buClrTx/>
              <a:buSzTx/>
              <a:buFontTx/>
              <a:buNone/>
              <a:tabLst/>
              <a:defRPr/>
            </a:pPr>
            <a:fld id="{B308183C-6D18-4779-9F0E-2E1277FA3EA1}" type="datetime3">
              <a:rPr kumimoji="0" lang="en-US" sz="600" b="0" i="0" u="none" strike="noStrike" kern="1200" cap="all" spc="0" normalizeH="0" baseline="0" noProof="0" smtClean="0">
                <a:ln>
                  <a:noFill/>
                </a:ln>
                <a:solidFill>
                  <a:srgbClr val="000000"/>
                </a:solidFill>
                <a:effectLst/>
                <a:uLnTx/>
                <a:uFillTx/>
                <a:latin typeface="Verdana" pitchFamily="34" charset="0"/>
                <a:ea typeface="Verdana" pitchFamily="34" charset="0"/>
              </a:rPr>
              <a:t>17 June 2021</a:t>
            </a:fld>
            <a:endParaRPr kumimoji="0" lang="en-GB" sz="600" b="0" i="0" u="none" strike="noStrike" kern="1200" cap="all" spc="0" normalizeH="0" baseline="0" noProof="0">
              <a:ln>
                <a:noFill/>
              </a:ln>
              <a:solidFill>
                <a:srgbClr val="000000"/>
              </a:solidFill>
              <a:effectLst/>
              <a:uLnTx/>
              <a:uFillTx/>
              <a:latin typeface="Verdana" pitchFamily="34" charset="0"/>
              <a:ea typeface="Verdana" pitchFamily="34" charset="0"/>
            </a:endParaRPr>
          </a:p>
        </p:txBody>
      </p:sp>
      <p:sp>
        <p:nvSpPr>
          <p:cNvPr id="2" name="Footer Placeholder 1">
            <a:extLst>
              <a:ext uri="{FF2B5EF4-FFF2-40B4-BE49-F238E27FC236}">
                <a16:creationId xmlns:a16="http://schemas.microsoft.com/office/drawing/2014/main" id="{CC39C1C1-C14A-4A78-9857-CE7D9B7B870D}"/>
              </a:ext>
            </a:extLst>
          </p:cNvPr>
          <p:cNvSpPr>
            <a:spLocks noGrp="1"/>
          </p:cNvSpPr>
          <p:nvPr>
            <p:ph type="ftr" sz="quarter" idx="11"/>
          </p:nvPr>
        </p:nvSpPr>
        <p:spPr/>
        <p:txBody>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0" lang="en-GB" sz="600" b="0" i="0" u="none" strike="noStrike" kern="1200" cap="all" spc="0" normalizeH="0" baseline="0" noProof="0">
                <a:ln>
                  <a:noFill/>
                </a:ln>
                <a:solidFill>
                  <a:srgbClr val="000000"/>
                </a:solidFill>
                <a:effectLst/>
                <a:uLnTx/>
                <a:uFillTx/>
                <a:latin typeface="Verdana" pitchFamily="34" charset="0"/>
                <a:ea typeface="Verdana" pitchFamily="34" charset="0"/>
              </a:rPr>
              <a:t>Blue Economy Roadmap</a:t>
            </a:r>
          </a:p>
        </p:txBody>
      </p:sp>
      <p:sp>
        <p:nvSpPr>
          <p:cNvPr id="4" name="Slide Number Placeholder 3">
            <a:extLst>
              <a:ext uri="{FF2B5EF4-FFF2-40B4-BE49-F238E27FC236}">
                <a16:creationId xmlns:a16="http://schemas.microsoft.com/office/drawing/2014/main" id="{889C9AD0-4575-432C-85C6-1E224DE6121E}"/>
              </a:ext>
            </a:extLst>
          </p:cNvPr>
          <p:cNvSpPr>
            <a:spLocks noGrp="1"/>
          </p:cNvSpPr>
          <p:nvPr>
            <p:ph type="sldNum" sz="quarter" idx="12"/>
          </p:nvPr>
        </p:nvSpPr>
        <p:spPr/>
        <p:txBody>
          <a:bodyPr/>
          <a:lstStyle/>
          <a:p>
            <a:pPr marL="0" marR="0" lvl="0" indent="0" algn="r" defTabSz="914400" rtl="0" eaLnBrk="1" fontAlgn="auto" latinLnBrk="0" hangingPunct="1">
              <a:lnSpc>
                <a:spcPts val="600"/>
              </a:lnSpc>
              <a:spcBef>
                <a:spcPts val="0"/>
              </a:spcBef>
              <a:spcAft>
                <a:spcPts val="0"/>
              </a:spcAft>
              <a:buClrTx/>
              <a:buSzTx/>
              <a:buFontTx/>
              <a:buNone/>
              <a:tabLst/>
              <a:defRPr/>
            </a:pPr>
            <a:fld id="{59EDCC4F-61B3-445B-AC6F-14CA4635A88D}" type="slidenum">
              <a:rPr kumimoji="0" lang="en-GB" sz="1050" b="0" i="0" u="none" strike="noStrike" kern="1200" cap="all" spc="0" normalizeH="0" baseline="0" noProof="0" smtClean="0">
                <a:ln>
                  <a:noFill/>
                </a:ln>
                <a:solidFill>
                  <a:srgbClr val="000000"/>
                </a:solidFill>
                <a:effectLst/>
                <a:uLnTx/>
                <a:uFillTx/>
                <a:latin typeface="Verdana" pitchFamily="34" charset="0"/>
                <a:ea typeface="Verdana" pitchFamily="34" charset="0"/>
              </a:rPr>
              <a:pPr marL="0" marR="0" lvl="0" indent="0" algn="r" defTabSz="914400" rtl="0" eaLnBrk="1" fontAlgn="auto" latinLnBrk="0" hangingPunct="1">
                <a:lnSpc>
                  <a:spcPts val="600"/>
                </a:lnSpc>
                <a:spcBef>
                  <a:spcPts val="0"/>
                </a:spcBef>
                <a:spcAft>
                  <a:spcPts val="0"/>
                </a:spcAft>
                <a:buClrTx/>
                <a:buSzTx/>
                <a:buFontTx/>
                <a:buNone/>
                <a:tabLst/>
                <a:defRPr/>
              </a:pPr>
              <a:t>27</a:t>
            </a:fld>
            <a:endParaRPr kumimoji="0" lang="en-GB" sz="1050" b="0" i="0" u="none" strike="noStrike" kern="1200" cap="all" spc="0" normalizeH="0" baseline="0" noProof="0">
              <a:ln>
                <a:noFill/>
              </a:ln>
              <a:solidFill>
                <a:srgbClr val="000000"/>
              </a:solidFill>
              <a:effectLst/>
              <a:uLnTx/>
              <a:uFillTx/>
              <a:latin typeface="Verdana" pitchFamily="34" charset="0"/>
              <a:ea typeface="Verdana" pitchFamily="34" charset="0"/>
            </a:endParaRPr>
          </a:p>
        </p:txBody>
      </p:sp>
      <p:sp>
        <p:nvSpPr>
          <p:cNvPr id="7" name="Text Placeholder 6">
            <a:extLst>
              <a:ext uri="{FF2B5EF4-FFF2-40B4-BE49-F238E27FC236}">
                <a16:creationId xmlns:a16="http://schemas.microsoft.com/office/drawing/2014/main" id="{57FE94B1-82CB-48C8-A02D-953FFDCA52B2}"/>
              </a:ext>
            </a:extLst>
          </p:cNvPr>
          <p:cNvSpPr>
            <a:spLocks noGrp="1"/>
          </p:cNvSpPr>
          <p:nvPr>
            <p:ph type="body" sz="quarter" idx="13"/>
          </p:nvPr>
        </p:nvSpPr>
        <p:spPr/>
        <p:txBody>
          <a:bodyPr/>
          <a:lstStyle/>
          <a:p>
            <a:endParaRPr lang="lt-LT"/>
          </a:p>
        </p:txBody>
      </p:sp>
      <p:pic>
        <p:nvPicPr>
          <p:cNvPr id="11" name="Picture 10" title="COWI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cxnSp>
        <p:nvCxnSpPr>
          <p:cNvPr id="13" name="Straight Connector 12">
            <a:extLst>
              <a:ext uri="{FF2B5EF4-FFF2-40B4-BE49-F238E27FC236}">
                <a16:creationId xmlns:a16="http://schemas.microsoft.com/office/drawing/2014/main" id="{FBC9C580-1A09-40E5-A382-DD0398EC4E47}"/>
              </a:ext>
            </a:extLst>
          </p:cNvPr>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7175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water, outdoor, mountain&#10;&#10;Description automatically generated">
            <a:extLst>
              <a:ext uri="{FF2B5EF4-FFF2-40B4-BE49-F238E27FC236}">
                <a16:creationId xmlns:a16="http://schemas.microsoft.com/office/drawing/2014/main" id="{F79B4AB6-1A73-430C-ADF1-B5BAA4B137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2" name="Slide Number Placeholder 1">
            <a:extLst>
              <a:ext uri="{FF2B5EF4-FFF2-40B4-BE49-F238E27FC236}">
                <a16:creationId xmlns:a16="http://schemas.microsoft.com/office/drawing/2014/main" id="{93596174-10C2-4313-854F-D4F616DD63BC}"/>
              </a:ext>
            </a:extLst>
          </p:cNvPr>
          <p:cNvSpPr>
            <a:spLocks noGrp="1"/>
          </p:cNvSpPr>
          <p:nvPr>
            <p:ph type="sldNum" sz="quarter" idx="12"/>
          </p:nvPr>
        </p:nvSpPr>
        <p:spPr/>
        <p:txBody>
          <a:bodyPr/>
          <a:lstStyle/>
          <a:p>
            <a:fld id="{59EDCC4F-61B3-445B-AC6F-14CA4635A88D}" type="slidenum">
              <a:rPr lang="en-GB" smtClean="0">
                <a:solidFill>
                  <a:schemeClr val="bg1"/>
                </a:solidFill>
              </a:rPr>
              <a:pPr/>
              <a:t>28</a:t>
            </a:fld>
            <a:endParaRPr lang="en-GB" dirty="0">
              <a:solidFill>
                <a:schemeClr val="bg1"/>
              </a:solidFill>
            </a:endParaRPr>
          </a:p>
        </p:txBody>
      </p:sp>
      <p:sp>
        <p:nvSpPr>
          <p:cNvPr id="3" name="Date Placeholder 2">
            <a:extLst>
              <a:ext uri="{FF2B5EF4-FFF2-40B4-BE49-F238E27FC236}">
                <a16:creationId xmlns:a16="http://schemas.microsoft.com/office/drawing/2014/main" id="{75EA44C8-8023-4D12-99D9-6DAEE5399575}"/>
              </a:ext>
            </a:extLst>
          </p:cNvPr>
          <p:cNvSpPr>
            <a:spLocks noGrp="1"/>
          </p:cNvSpPr>
          <p:nvPr>
            <p:ph type="dt" sz="half" idx="10"/>
          </p:nvPr>
        </p:nvSpPr>
        <p:spPr/>
        <p:txBody>
          <a:bodyPr/>
          <a:lstStyle/>
          <a:p>
            <a:fld id="{523CD12A-F000-4CA7-86F4-5EB6F2ED216B}" type="datetime3">
              <a:rPr lang="en-US" smtClean="0">
                <a:solidFill>
                  <a:schemeClr val="bg1"/>
                </a:solidFill>
              </a:rPr>
              <a:t>17 June 2021</a:t>
            </a:fld>
            <a:endParaRPr lang="en-GB" dirty="0">
              <a:solidFill>
                <a:schemeClr val="bg1"/>
              </a:solidFill>
            </a:endParaRPr>
          </a:p>
        </p:txBody>
      </p:sp>
      <p:sp>
        <p:nvSpPr>
          <p:cNvPr id="4" name="Footer Placeholder 3">
            <a:extLst>
              <a:ext uri="{FF2B5EF4-FFF2-40B4-BE49-F238E27FC236}">
                <a16:creationId xmlns:a16="http://schemas.microsoft.com/office/drawing/2014/main" id="{CE32CC90-A687-4CFC-BB2F-B04BC1F734E1}"/>
              </a:ext>
            </a:extLst>
          </p:cNvPr>
          <p:cNvSpPr>
            <a:spLocks noGrp="1"/>
          </p:cNvSpPr>
          <p:nvPr>
            <p:ph type="ftr" sz="quarter" idx="11"/>
          </p:nvPr>
        </p:nvSpPr>
        <p:spPr/>
        <p:txBody>
          <a:bodyPr/>
          <a:lstStyle/>
          <a:p>
            <a:r>
              <a:rPr lang="en-GB">
                <a:solidFill>
                  <a:schemeClr val="bg1"/>
                </a:solidFill>
              </a:rPr>
              <a:t>Blue Economy Roadmap</a:t>
            </a:r>
            <a:endParaRPr lang="en-GB" dirty="0">
              <a:solidFill>
                <a:schemeClr val="bg1"/>
              </a:solidFill>
            </a:endParaRPr>
          </a:p>
        </p:txBody>
      </p:sp>
      <p:cxnSp>
        <p:nvCxnSpPr>
          <p:cNvPr id="7" name="Straight Connector 6">
            <a:extLst>
              <a:ext uri="{FF2B5EF4-FFF2-40B4-BE49-F238E27FC236}">
                <a16:creationId xmlns:a16="http://schemas.microsoft.com/office/drawing/2014/main" id="{25649088-D354-43CD-8A2E-6CDC19FA1318}"/>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title="COWIlogo">
            <a:extLst>
              <a:ext uri="{FF2B5EF4-FFF2-40B4-BE49-F238E27FC236}">
                <a16:creationId xmlns:a16="http://schemas.microsoft.com/office/drawing/2014/main" id="{D201AB5F-0E89-4D60-91B5-BCE2E193C6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
        <p:nvSpPr>
          <p:cNvPr id="9" name="Title 2">
            <a:extLst>
              <a:ext uri="{FF2B5EF4-FFF2-40B4-BE49-F238E27FC236}">
                <a16:creationId xmlns:a16="http://schemas.microsoft.com/office/drawing/2014/main" id="{C073020A-797D-4900-9BC3-23509308E081}"/>
              </a:ext>
            </a:extLst>
          </p:cNvPr>
          <p:cNvSpPr txBox="1">
            <a:spLocks/>
          </p:cNvSpPr>
          <p:nvPr/>
        </p:nvSpPr>
        <p:spPr>
          <a:xfrm>
            <a:off x="1756476" y="1722267"/>
            <a:ext cx="5631048" cy="676227"/>
          </a:xfrm>
          <a:prstGeom prst="rect">
            <a:avLst/>
          </a:prstGeom>
        </p:spPr>
        <p:txBody>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gn="ctr"/>
            <a:r>
              <a:rPr lang="en-GB" dirty="0"/>
              <a:t>THANK YOU!</a:t>
            </a:r>
          </a:p>
        </p:txBody>
      </p:sp>
    </p:spTree>
    <p:extLst>
      <p:ext uri="{BB962C8B-B14F-4D97-AF65-F5344CB8AC3E}">
        <p14:creationId xmlns:p14="http://schemas.microsoft.com/office/powerpoint/2010/main" val="3880068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water, day&#10;&#10;Description automatically generated">
            <a:extLst>
              <a:ext uri="{FF2B5EF4-FFF2-40B4-BE49-F238E27FC236}">
                <a16:creationId xmlns:a16="http://schemas.microsoft.com/office/drawing/2014/main" id="{B57CA350-14E3-4A67-ABE7-00A04D5692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Slide Number Placeholder 1">
            <a:extLst>
              <a:ext uri="{FF2B5EF4-FFF2-40B4-BE49-F238E27FC236}">
                <a16:creationId xmlns:a16="http://schemas.microsoft.com/office/drawing/2014/main" id="{E4576266-918A-460B-B02D-FEBF5D17C312}"/>
              </a:ext>
            </a:extLst>
          </p:cNvPr>
          <p:cNvSpPr>
            <a:spLocks noGrp="1"/>
          </p:cNvSpPr>
          <p:nvPr>
            <p:ph type="sldNum" sz="quarter" idx="12"/>
          </p:nvPr>
        </p:nvSpPr>
        <p:spPr/>
        <p:txBody>
          <a:bodyPr/>
          <a:lstStyle/>
          <a:p>
            <a:fld id="{59EDCC4F-61B3-445B-AC6F-14CA4635A88D}" type="slidenum">
              <a:rPr lang="en-GB" smtClean="0"/>
              <a:pPr/>
              <a:t>3</a:t>
            </a:fld>
            <a:endParaRPr lang="en-GB" dirty="0"/>
          </a:p>
        </p:txBody>
      </p:sp>
      <p:sp>
        <p:nvSpPr>
          <p:cNvPr id="3" name="Title 2">
            <a:extLst>
              <a:ext uri="{FF2B5EF4-FFF2-40B4-BE49-F238E27FC236}">
                <a16:creationId xmlns:a16="http://schemas.microsoft.com/office/drawing/2014/main" id="{B6921BE6-1395-42EE-A0AA-EF27558DA617}"/>
              </a:ext>
            </a:extLst>
          </p:cNvPr>
          <p:cNvSpPr>
            <a:spLocks noGrp="1"/>
          </p:cNvSpPr>
          <p:nvPr>
            <p:ph type="title"/>
          </p:nvPr>
        </p:nvSpPr>
        <p:spPr/>
        <p:txBody>
          <a:bodyPr/>
          <a:lstStyle/>
          <a:p>
            <a:r>
              <a:rPr lang="en-GB" dirty="0"/>
              <a:t>Introduction</a:t>
            </a:r>
          </a:p>
        </p:txBody>
      </p:sp>
      <p:sp>
        <p:nvSpPr>
          <p:cNvPr id="4" name="Date Placeholder 3">
            <a:extLst>
              <a:ext uri="{FF2B5EF4-FFF2-40B4-BE49-F238E27FC236}">
                <a16:creationId xmlns:a16="http://schemas.microsoft.com/office/drawing/2014/main" id="{A7CFBFF7-D7F4-4B42-9822-80AC57847546}"/>
              </a:ext>
            </a:extLst>
          </p:cNvPr>
          <p:cNvSpPr>
            <a:spLocks noGrp="1"/>
          </p:cNvSpPr>
          <p:nvPr>
            <p:ph type="dt" sz="half" idx="10"/>
          </p:nvPr>
        </p:nvSpPr>
        <p:spPr/>
        <p:txBody>
          <a:bodyPr/>
          <a:lstStyle/>
          <a:p>
            <a:fld id="{A6304155-88DB-4CA7-8B05-42E3F2D8EB0D}" type="datetime3">
              <a:rPr lang="en-US" smtClean="0"/>
              <a:t>17 June 2021</a:t>
            </a:fld>
            <a:endParaRPr lang="en-GB" dirty="0"/>
          </a:p>
        </p:txBody>
      </p:sp>
      <p:sp>
        <p:nvSpPr>
          <p:cNvPr id="5" name="Footer Placeholder 4">
            <a:extLst>
              <a:ext uri="{FF2B5EF4-FFF2-40B4-BE49-F238E27FC236}">
                <a16:creationId xmlns:a16="http://schemas.microsoft.com/office/drawing/2014/main" id="{C3246FC3-AC1C-443B-97C8-E914229BEFD6}"/>
              </a:ext>
            </a:extLst>
          </p:cNvPr>
          <p:cNvSpPr>
            <a:spLocks noGrp="1"/>
          </p:cNvSpPr>
          <p:nvPr>
            <p:ph type="ftr" sz="quarter" idx="11"/>
          </p:nvPr>
        </p:nvSpPr>
        <p:spPr/>
        <p:txBody>
          <a:bodyPr/>
          <a:lstStyle/>
          <a:p>
            <a:r>
              <a:rPr lang="en-GB"/>
              <a:t>Blue Economy Roadmap</a:t>
            </a:r>
            <a:endParaRPr lang="en-GB" dirty="0"/>
          </a:p>
        </p:txBody>
      </p:sp>
      <p:pic>
        <p:nvPicPr>
          <p:cNvPr id="8" name="Picture 7" descr="A picture containing black, web&#10;&#10;Description automatically generated">
            <a:extLst>
              <a:ext uri="{FF2B5EF4-FFF2-40B4-BE49-F238E27FC236}">
                <a16:creationId xmlns:a16="http://schemas.microsoft.com/office/drawing/2014/main" id="{A372DDB4-18F5-47CD-AFF1-2B5F7EF6C0DC}"/>
              </a:ext>
            </a:extLst>
          </p:cNvPr>
          <p:cNvPicPr/>
          <p:nvPr/>
        </p:nvPicPr>
        <p:blipFill>
          <a:blip r:embed="rId3" cstate="screen">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520167" y="-1389698"/>
            <a:ext cx="6719570" cy="7922895"/>
          </a:xfrm>
          <a:prstGeom prst="rect">
            <a:avLst/>
          </a:prstGeom>
          <a:ln>
            <a:noFill/>
          </a:ln>
        </p:spPr>
      </p:pic>
      <p:cxnSp>
        <p:nvCxnSpPr>
          <p:cNvPr id="10" name="Straight Connector 9">
            <a:extLst>
              <a:ext uri="{FF2B5EF4-FFF2-40B4-BE49-F238E27FC236}">
                <a16:creationId xmlns:a16="http://schemas.microsoft.com/office/drawing/2014/main" id="{2E5B0A00-3A69-4DEF-AAEB-3F0270D65E49}"/>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title="COWIlogo">
            <a:extLst>
              <a:ext uri="{FF2B5EF4-FFF2-40B4-BE49-F238E27FC236}">
                <a16:creationId xmlns:a16="http://schemas.microsoft.com/office/drawing/2014/main" id="{B3B614D8-5F25-4CF4-A80F-86356C746D86}"/>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222618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water, sky, outdoor, rock&#10;&#10;Description automatically generated">
            <a:extLst>
              <a:ext uri="{FF2B5EF4-FFF2-40B4-BE49-F238E27FC236}">
                <a16:creationId xmlns:a16="http://schemas.microsoft.com/office/drawing/2014/main" id="{1F0218CA-B71E-4467-8579-A1F60DE7E6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a:lstStyle/>
          <a:p>
            <a:r>
              <a:rPr lang="en-GB" dirty="0"/>
              <a:t>Assignment</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3F9F40DB-A743-4EFC-83E1-85E112ED863C}" type="datetime3">
              <a:rPr lang="en-US" smtClean="0">
                <a:solidFill>
                  <a:schemeClr val="bg1"/>
                </a:solidFill>
              </a:rPr>
              <a:t>17 June 2021</a:t>
            </a:fld>
            <a:endParaRPr lang="en-GB" dirty="0">
              <a:solidFill>
                <a:schemeClr val="bg1"/>
              </a:solidFill>
            </a:endParaRPr>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solidFill>
                  <a:schemeClr val="bg1"/>
                </a:solidFill>
              </a:rPr>
              <a:t>Blue Economy Roadmap</a:t>
            </a:r>
            <a:endParaRPr lang="en-GB" dirty="0">
              <a:solidFill>
                <a:schemeClr val="bg1"/>
              </a:solidFill>
            </a:endParaRPr>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solidFill>
                  <a:schemeClr val="bg1"/>
                </a:solidFill>
              </a:rPr>
              <a:pPr/>
              <a:t>4</a:t>
            </a:fld>
            <a:endParaRPr lang="en-GB" dirty="0">
              <a:solidFill>
                <a:schemeClr val="bg1"/>
              </a:solidFill>
            </a:endParaRPr>
          </a:p>
        </p:txBody>
      </p:sp>
      <p:sp>
        <p:nvSpPr>
          <p:cNvPr id="6" name="Text Placeholder 5">
            <a:extLst>
              <a:ext uri="{FF2B5EF4-FFF2-40B4-BE49-F238E27FC236}">
                <a16:creationId xmlns:a16="http://schemas.microsoft.com/office/drawing/2014/main" id="{E0104C1C-3D51-42C7-B69D-C4525796529F}"/>
              </a:ext>
            </a:extLst>
          </p:cNvPr>
          <p:cNvSpPr>
            <a:spLocks noGrp="1"/>
          </p:cNvSpPr>
          <p:nvPr>
            <p:ph type="body" sz="quarter" idx="13"/>
          </p:nvPr>
        </p:nvSpPr>
        <p:spPr/>
        <p:txBody>
          <a:bodyPr/>
          <a:lstStyle/>
          <a:p>
            <a:endParaRPr lang="da-DK"/>
          </a:p>
        </p:txBody>
      </p:sp>
      <p:cxnSp>
        <p:nvCxnSpPr>
          <p:cNvPr id="28" name="Straight Connector 27">
            <a:extLst>
              <a:ext uri="{FF2B5EF4-FFF2-40B4-BE49-F238E27FC236}">
                <a16:creationId xmlns:a16="http://schemas.microsoft.com/office/drawing/2014/main" id="{3BB18973-ED82-4F4D-A875-EF190A1A4F9E}"/>
              </a:ext>
            </a:extLst>
          </p:cNvPr>
          <p:cNvCxnSpPr>
            <a:cxnSpLocks/>
          </p:cNvCxnSpPr>
          <p:nvPr/>
        </p:nvCxnSpPr>
        <p:spPr>
          <a:xfrm flipV="1">
            <a:off x="2894265" y="2291654"/>
            <a:ext cx="2862496" cy="184746"/>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60ECED8B-FDA6-4720-B139-E1692E58C46E}"/>
              </a:ext>
            </a:extLst>
          </p:cNvPr>
          <p:cNvGrpSpPr/>
          <p:nvPr/>
        </p:nvGrpSpPr>
        <p:grpSpPr>
          <a:xfrm>
            <a:off x="419820" y="3289274"/>
            <a:ext cx="8237510" cy="983481"/>
            <a:chOff x="419820" y="3274034"/>
            <a:chExt cx="8237510" cy="983481"/>
          </a:xfrm>
        </p:grpSpPr>
        <p:sp>
          <p:nvSpPr>
            <p:cNvPr id="8" name="Rectangle 7">
              <a:extLst>
                <a:ext uri="{FF2B5EF4-FFF2-40B4-BE49-F238E27FC236}">
                  <a16:creationId xmlns:a16="http://schemas.microsoft.com/office/drawing/2014/main" id="{01597AD6-2330-4ECC-A8FB-80EEE508222A}"/>
                </a:ext>
              </a:extLst>
            </p:cNvPr>
            <p:cNvSpPr/>
            <p:nvPr/>
          </p:nvSpPr>
          <p:spPr>
            <a:xfrm>
              <a:off x="419820" y="3274034"/>
              <a:ext cx="8237510" cy="461665"/>
            </a:xfrm>
            <a:prstGeom prst="rect">
              <a:avLst/>
            </a:prstGeom>
            <a:solidFill>
              <a:schemeClr val="accent1">
                <a:lumMod val="50000"/>
              </a:schemeClr>
            </a:solidFill>
          </p:spPr>
          <p:txBody>
            <a:bodyPr wrap="square">
              <a:spAutoFit/>
            </a:bodyPr>
            <a:lstStyle/>
            <a:p>
              <a:r>
                <a:rPr lang="da-DK" sz="1200" dirty="0">
                  <a:solidFill>
                    <a:schemeClr val="bg1"/>
                  </a:solidFill>
                </a:rPr>
                <a:t>The OCTA Blue </a:t>
              </a:r>
              <a:r>
                <a:rPr lang="da-DK" sz="1200" dirty="0" err="1">
                  <a:solidFill>
                    <a:schemeClr val="bg1"/>
                  </a:solidFill>
                </a:rPr>
                <a:t>Economy</a:t>
              </a:r>
              <a:r>
                <a:rPr lang="da-DK" sz="1200" dirty="0">
                  <a:solidFill>
                    <a:schemeClr val="bg1"/>
                  </a:solidFill>
                </a:rPr>
                <a:t> </a:t>
              </a:r>
              <a:r>
                <a:rPr lang="da-DK" sz="1200" dirty="0" err="1">
                  <a:solidFill>
                    <a:schemeClr val="bg1"/>
                  </a:solidFill>
                </a:rPr>
                <a:t>Roadmap</a:t>
              </a:r>
              <a:r>
                <a:rPr lang="da-DK" sz="1200" dirty="0">
                  <a:solidFill>
                    <a:schemeClr val="bg1"/>
                  </a:solidFill>
                </a:rPr>
                <a:t> </a:t>
              </a:r>
              <a:r>
                <a:rPr lang="da-DK" sz="1200" dirty="0" err="1">
                  <a:solidFill>
                    <a:schemeClr val="bg1"/>
                  </a:solidFill>
                </a:rPr>
                <a:t>defines</a:t>
              </a:r>
              <a:r>
                <a:rPr lang="da-DK" sz="1200" dirty="0">
                  <a:solidFill>
                    <a:schemeClr val="bg1"/>
                  </a:solidFill>
                </a:rPr>
                <a:t> the Blue </a:t>
              </a:r>
              <a:r>
                <a:rPr lang="da-DK" sz="1200" dirty="0" err="1">
                  <a:solidFill>
                    <a:schemeClr val="bg1"/>
                  </a:solidFill>
                </a:rPr>
                <a:t>Economy</a:t>
              </a:r>
              <a:r>
                <a:rPr lang="da-DK" sz="1200" dirty="0">
                  <a:solidFill>
                    <a:schemeClr val="bg1"/>
                  </a:solidFill>
                </a:rPr>
                <a:t> to </a:t>
              </a:r>
              <a:r>
                <a:rPr lang="da-DK" sz="1200" dirty="0" err="1">
                  <a:solidFill>
                    <a:schemeClr val="bg1"/>
                  </a:solidFill>
                </a:rPr>
                <a:t>include</a:t>
              </a:r>
              <a:r>
                <a:rPr lang="da-DK" sz="1200" dirty="0">
                  <a:solidFill>
                    <a:schemeClr val="bg1"/>
                  </a:solidFill>
                </a:rPr>
                <a:t> all </a:t>
              </a:r>
              <a:r>
                <a:rPr lang="da-DK" sz="1200" dirty="0" err="1">
                  <a:solidFill>
                    <a:schemeClr val="bg1"/>
                  </a:solidFill>
                </a:rPr>
                <a:t>industrial</a:t>
              </a:r>
              <a:r>
                <a:rPr lang="da-DK" sz="1200" dirty="0">
                  <a:solidFill>
                    <a:schemeClr val="bg1"/>
                  </a:solidFill>
                </a:rPr>
                <a:t>/</a:t>
              </a:r>
              <a:r>
                <a:rPr lang="da-DK" sz="1200" dirty="0" err="1">
                  <a:solidFill>
                    <a:schemeClr val="bg1"/>
                  </a:solidFill>
                </a:rPr>
                <a:t>commercial</a:t>
              </a:r>
              <a:r>
                <a:rPr lang="da-DK" sz="1200" dirty="0">
                  <a:solidFill>
                    <a:schemeClr val="bg1"/>
                  </a:solidFill>
                </a:rPr>
                <a:t> </a:t>
              </a:r>
              <a:r>
                <a:rPr lang="da-DK" sz="1200" dirty="0" err="1">
                  <a:solidFill>
                    <a:schemeClr val="bg1"/>
                  </a:solidFill>
                </a:rPr>
                <a:t>sector</a:t>
              </a:r>
              <a:r>
                <a:rPr lang="da-DK" sz="1200" dirty="0">
                  <a:solidFill>
                    <a:schemeClr val="bg1"/>
                  </a:solidFill>
                </a:rPr>
                <a:t> </a:t>
              </a:r>
              <a:r>
                <a:rPr lang="da-DK" sz="1200" dirty="0" err="1">
                  <a:solidFill>
                    <a:schemeClr val="bg1"/>
                  </a:solidFill>
                </a:rPr>
                <a:t>activities</a:t>
              </a:r>
              <a:r>
                <a:rPr lang="da-DK" sz="1200" dirty="0">
                  <a:solidFill>
                    <a:schemeClr val="bg1"/>
                  </a:solidFill>
                </a:rPr>
                <a:t> </a:t>
              </a:r>
              <a:r>
                <a:rPr lang="da-DK" sz="1200" dirty="0" err="1">
                  <a:solidFill>
                    <a:schemeClr val="bg1"/>
                  </a:solidFill>
                </a:rPr>
                <a:t>that</a:t>
              </a:r>
              <a:r>
                <a:rPr lang="da-DK" sz="1200" dirty="0">
                  <a:solidFill>
                    <a:schemeClr val="bg1"/>
                  </a:solidFill>
                </a:rPr>
                <a:t> </a:t>
              </a:r>
              <a:r>
                <a:rPr lang="da-DK" sz="1200" dirty="0" err="1">
                  <a:solidFill>
                    <a:schemeClr val="bg1"/>
                  </a:solidFill>
                </a:rPr>
                <a:t>are</a:t>
              </a:r>
              <a:r>
                <a:rPr lang="da-DK" sz="1200" dirty="0">
                  <a:solidFill>
                    <a:schemeClr val="bg1"/>
                  </a:solidFill>
                </a:rPr>
                <a:t> marine-</a:t>
              </a:r>
              <a:r>
                <a:rPr lang="da-DK" sz="1200" dirty="0" err="1">
                  <a:solidFill>
                    <a:schemeClr val="bg1"/>
                  </a:solidFill>
                </a:rPr>
                <a:t>based</a:t>
              </a:r>
              <a:r>
                <a:rPr lang="da-DK" sz="1200" dirty="0">
                  <a:solidFill>
                    <a:schemeClr val="bg1"/>
                  </a:solidFill>
                </a:rPr>
                <a:t> or </a:t>
              </a:r>
              <a:r>
                <a:rPr lang="da-DK" sz="1200" dirty="0" err="1">
                  <a:solidFill>
                    <a:schemeClr val="bg1"/>
                  </a:solidFill>
                </a:rPr>
                <a:t>dependant</a:t>
              </a:r>
              <a:r>
                <a:rPr lang="da-DK" sz="1200" dirty="0">
                  <a:solidFill>
                    <a:schemeClr val="bg1"/>
                  </a:solidFill>
                </a:rPr>
                <a:t> on the marine </a:t>
              </a:r>
              <a:r>
                <a:rPr lang="da-DK" sz="1200" dirty="0" err="1">
                  <a:solidFill>
                    <a:schemeClr val="bg1"/>
                  </a:solidFill>
                </a:rPr>
                <a:t>environment</a:t>
              </a:r>
              <a:r>
                <a:rPr lang="da-DK" sz="1200" dirty="0">
                  <a:solidFill>
                    <a:schemeClr val="bg1"/>
                  </a:solidFill>
                </a:rPr>
                <a:t>. </a:t>
              </a:r>
            </a:p>
          </p:txBody>
        </p:sp>
        <p:grpSp>
          <p:nvGrpSpPr>
            <p:cNvPr id="23" name="Group 22">
              <a:extLst>
                <a:ext uri="{FF2B5EF4-FFF2-40B4-BE49-F238E27FC236}">
                  <a16:creationId xmlns:a16="http://schemas.microsoft.com/office/drawing/2014/main" id="{FF768AC1-577E-4F0C-B99B-7598345EF0BC}"/>
                </a:ext>
              </a:extLst>
            </p:cNvPr>
            <p:cNvGrpSpPr/>
            <p:nvPr/>
          </p:nvGrpSpPr>
          <p:grpSpPr>
            <a:xfrm>
              <a:off x="6114875" y="3795850"/>
              <a:ext cx="2542455" cy="461665"/>
              <a:chOff x="6114875" y="3795850"/>
              <a:chExt cx="2542455" cy="461665"/>
            </a:xfrm>
          </p:grpSpPr>
          <p:sp>
            <p:nvSpPr>
              <p:cNvPr id="16" name="Rectangle 15">
                <a:extLst>
                  <a:ext uri="{FF2B5EF4-FFF2-40B4-BE49-F238E27FC236}">
                    <a16:creationId xmlns:a16="http://schemas.microsoft.com/office/drawing/2014/main" id="{14CC0064-C5A6-406A-85BA-948D186AB5A4}"/>
                  </a:ext>
                </a:extLst>
              </p:cNvPr>
              <p:cNvSpPr/>
              <p:nvPr/>
            </p:nvSpPr>
            <p:spPr>
              <a:xfrm>
                <a:off x="6114875" y="3795850"/>
                <a:ext cx="2542455" cy="461665"/>
              </a:xfrm>
              <a:prstGeom prst="rect">
                <a:avLst/>
              </a:prstGeom>
              <a:solidFill>
                <a:schemeClr val="accent1">
                  <a:lumMod val="20000"/>
                  <a:lumOff val="80000"/>
                  <a:alpha val="90000"/>
                </a:schemeClr>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7" name="Rectangle 16">
                <a:extLst>
                  <a:ext uri="{FF2B5EF4-FFF2-40B4-BE49-F238E27FC236}">
                    <a16:creationId xmlns:a16="http://schemas.microsoft.com/office/drawing/2014/main" id="{9E880171-FD63-4AA9-BDA8-058EFBACD9A4}"/>
                  </a:ext>
                </a:extLst>
              </p:cNvPr>
              <p:cNvSpPr/>
              <p:nvPr/>
            </p:nvSpPr>
            <p:spPr>
              <a:xfrm>
                <a:off x="6382453" y="3886686"/>
                <a:ext cx="1953100" cy="276999"/>
              </a:xfrm>
              <a:prstGeom prst="rect">
                <a:avLst/>
              </a:prstGeom>
            </p:spPr>
            <p:txBody>
              <a:bodyPr wrap="none">
                <a:spAutoFit/>
              </a:bodyPr>
              <a:lstStyle/>
              <a:p>
                <a:pPr algn="ctr"/>
                <a:r>
                  <a:rPr lang="da-DK" sz="1200" dirty="0"/>
                  <a:t>INNOVATIVE SECTORS</a:t>
                </a:r>
              </a:p>
            </p:txBody>
          </p:sp>
        </p:grpSp>
        <p:grpSp>
          <p:nvGrpSpPr>
            <p:cNvPr id="22" name="Group 21">
              <a:extLst>
                <a:ext uri="{FF2B5EF4-FFF2-40B4-BE49-F238E27FC236}">
                  <a16:creationId xmlns:a16="http://schemas.microsoft.com/office/drawing/2014/main" id="{9F4EBCA7-3201-4EF7-BB37-FA6BE772A593}"/>
                </a:ext>
              </a:extLst>
            </p:cNvPr>
            <p:cNvGrpSpPr/>
            <p:nvPr/>
          </p:nvGrpSpPr>
          <p:grpSpPr>
            <a:xfrm>
              <a:off x="3261211" y="3795850"/>
              <a:ext cx="2841391" cy="461665"/>
              <a:chOff x="3261211" y="3795850"/>
              <a:chExt cx="2841391" cy="461665"/>
            </a:xfrm>
          </p:grpSpPr>
          <p:sp>
            <p:nvSpPr>
              <p:cNvPr id="14" name="Rectangle 13">
                <a:extLst>
                  <a:ext uri="{FF2B5EF4-FFF2-40B4-BE49-F238E27FC236}">
                    <a16:creationId xmlns:a16="http://schemas.microsoft.com/office/drawing/2014/main" id="{2126B84E-4C78-4B8A-AF72-FB7261F86637}"/>
                  </a:ext>
                </a:extLst>
              </p:cNvPr>
              <p:cNvSpPr/>
              <p:nvPr/>
            </p:nvSpPr>
            <p:spPr>
              <a:xfrm>
                <a:off x="3261211" y="3795850"/>
                <a:ext cx="2542455" cy="461665"/>
              </a:xfrm>
              <a:prstGeom prst="rect">
                <a:avLst/>
              </a:prstGeom>
              <a:solidFill>
                <a:schemeClr val="accent1">
                  <a:lumMod val="20000"/>
                  <a:lumOff val="80000"/>
                  <a:alpha val="88000"/>
                </a:schemeClr>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5" name="Rectangle 14">
                <a:extLst>
                  <a:ext uri="{FF2B5EF4-FFF2-40B4-BE49-F238E27FC236}">
                    <a16:creationId xmlns:a16="http://schemas.microsoft.com/office/drawing/2014/main" id="{085E608B-9B17-4DF0-A287-12773F011663}"/>
                  </a:ext>
                </a:extLst>
              </p:cNvPr>
              <p:cNvSpPr/>
              <p:nvPr/>
            </p:nvSpPr>
            <p:spPr>
              <a:xfrm>
                <a:off x="3592557" y="3886686"/>
                <a:ext cx="1825564" cy="276999"/>
              </a:xfrm>
              <a:prstGeom prst="rect">
                <a:avLst/>
              </a:prstGeom>
            </p:spPr>
            <p:txBody>
              <a:bodyPr wrap="none">
                <a:spAutoFit/>
              </a:bodyPr>
              <a:lstStyle/>
              <a:p>
                <a:pPr algn="ctr"/>
                <a:r>
                  <a:rPr lang="da-DK" sz="1200" dirty="0"/>
                  <a:t>EMERGING SECTORS</a:t>
                </a:r>
              </a:p>
            </p:txBody>
          </p:sp>
          <p:cxnSp>
            <p:nvCxnSpPr>
              <p:cNvPr id="20" name="Straight Connector 19">
                <a:extLst>
                  <a:ext uri="{FF2B5EF4-FFF2-40B4-BE49-F238E27FC236}">
                    <a16:creationId xmlns:a16="http://schemas.microsoft.com/office/drawing/2014/main" id="{F8069518-1CA5-4FE6-AB21-876A5FACF50F}"/>
                  </a:ext>
                </a:extLst>
              </p:cNvPr>
              <p:cNvCxnSpPr/>
              <p:nvPr/>
            </p:nvCxnSpPr>
            <p:spPr>
              <a:xfrm>
                <a:off x="5803666" y="4026683"/>
                <a:ext cx="298936"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8C4F666-D13A-4EA6-9221-C652D73C1289}"/>
                </a:ext>
              </a:extLst>
            </p:cNvPr>
            <p:cNvGrpSpPr/>
            <p:nvPr/>
          </p:nvGrpSpPr>
          <p:grpSpPr>
            <a:xfrm>
              <a:off x="419820" y="3795850"/>
              <a:ext cx="2841391" cy="461665"/>
              <a:chOff x="419820" y="3795850"/>
              <a:chExt cx="2841391" cy="461665"/>
            </a:xfrm>
          </p:grpSpPr>
          <p:sp>
            <p:nvSpPr>
              <p:cNvPr id="13" name="Rectangle 12">
                <a:extLst>
                  <a:ext uri="{FF2B5EF4-FFF2-40B4-BE49-F238E27FC236}">
                    <a16:creationId xmlns:a16="http://schemas.microsoft.com/office/drawing/2014/main" id="{0E9124BD-5B04-4291-B4C5-944A4901D2E8}"/>
                  </a:ext>
                </a:extLst>
              </p:cNvPr>
              <p:cNvSpPr/>
              <p:nvPr/>
            </p:nvSpPr>
            <p:spPr>
              <a:xfrm>
                <a:off x="419820" y="3795850"/>
                <a:ext cx="2542455" cy="461665"/>
              </a:xfrm>
              <a:prstGeom prst="rect">
                <a:avLst/>
              </a:prstGeom>
              <a:solidFill>
                <a:schemeClr val="accent1">
                  <a:lumMod val="20000"/>
                  <a:lumOff val="80000"/>
                  <a:alpha val="88000"/>
                </a:schemeClr>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2" name="Rectangle 11">
                <a:extLst>
                  <a:ext uri="{FF2B5EF4-FFF2-40B4-BE49-F238E27FC236}">
                    <a16:creationId xmlns:a16="http://schemas.microsoft.com/office/drawing/2014/main" id="{1D636C80-5BC3-411D-8C7B-512AE7443A72}"/>
                  </a:ext>
                </a:extLst>
              </p:cNvPr>
              <p:cNvSpPr/>
              <p:nvPr/>
            </p:nvSpPr>
            <p:spPr>
              <a:xfrm>
                <a:off x="586594" y="3886686"/>
                <a:ext cx="2117887" cy="276999"/>
              </a:xfrm>
              <a:prstGeom prst="rect">
                <a:avLst/>
              </a:prstGeom>
            </p:spPr>
            <p:txBody>
              <a:bodyPr wrap="none">
                <a:spAutoFit/>
              </a:bodyPr>
              <a:lstStyle/>
              <a:p>
                <a:pPr algn="ctr"/>
                <a:r>
                  <a:rPr lang="da-DK" sz="1200" dirty="0"/>
                  <a:t>ESTABLISHED SECTORS </a:t>
                </a:r>
              </a:p>
            </p:txBody>
          </p:sp>
          <p:cxnSp>
            <p:nvCxnSpPr>
              <p:cNvPr id="19" name="Straight Connector 18">
                <a:extLst>
                  <a:ext uri="{FF2B5EF4-FFF2-40B4-BE49-F238E27FC236}">
                    <a16:creationId xmlns:a16="http://schemas.microsoft.com/office/drawing/2014/main" id="{24AE8CE2-2F57-4EA2-B953-A5F1B15BD4A9}"/>
                  </a:ext>
                </a:extLst>
              </p:cNvPr>
              <p:cNvCxnSpPr>
                <a:stCxn id="13" idx="3"/>
                <a:endCxn id="14" idx="1"/>
              </p:cNvCxnSpPr>
              <p:nvPr/>
            </p:nvCxnSpPr>
            <p:spPr>
              <a:xfrm>
                <a:off x="2962275" y="4026683"/>
                <a:ext cx="298936"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16466110-B1DD-46B9-812B-1D68D9E9A138}"/>
              </a:ext>
            </a:extLst>
          </p:cNvPr>
          <p:cNvGrpSpPr/>
          <p:nvPr/>
        </p:nvGrpSpPr>
        <p:grpSpPr>
          <a:xfrm>
            <a:off x="5499899" y="16319"/>
            <a:ext cx="3001979" cy="2907504"/>
            <a:chOff x="5499899" y="16319"/>
            <a:chExt cx="3001979" cy="2907504"/>
          </a:xfrm>
        </p:grpSpPr>
        <p:sp>
          <p:nvSpPr>
            <p:cNvPr id="24" name="Oval 23">
              <a:extLst>
                <a:ext uri="{FF2B5EF4-FFF2-40B4-BE49-F238E27FC236}">
                  <a16:creationId xmlns:a16="http://schemas.microsoft.com/office/drawing/2014/main" id="{07C46434-D321-47FF-9B0D-381CB0A1DBB7}"/>
                </a:ext>
              </a:extLst>
            </p:cNvPr>
            <p:cNvSpPr/>
            <p:nvPr/>
          </p:nvSpPr>
          <p:spPr>
            <a:xfrm>
              <a:off x="5499899" y="16319"/>
              <a:ext cx="3001979" cy="2907504"/>
            </a:xfrm>
            <a:prstGeom prst="ellipse">
              <a:avLst/>
            </a:prstGeom>
            <a:solidFill>
              <a:schemeClr val="accent3">
                <a:alpha val="8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9" name="Rectangle 8">
              <a:extLst>
                <a:ext uri="{FF2B5EF4-FFF2-40B4-BE49-F238E27FC236}">
                  <a16:creationId xmlns:a16="http://schemas.microsoft.com/office/drawing/2014/main" id="{B05A542F-08B5-4A83-9E2F-AF2046A3E34E}"/>
                </a:ext>
              </a:extLst>
            </p:cNvPr>
            <p:cNvSpPr/>
            <p:nvPr/>
          </p:nvSpPr>
          <p:spPr>
            <a:xfrm>
              <a:off x="5756761" y="561408"/>
              <a:ext cx="2496366" cy="1938992"/>
            </a:xfrm>
            <a:prstGeom prst="rect">
              <a:avLst/>
            </a:prstGeom>
            <a:noFill/>
          </p:spPr>
          <p:txBody>
            <a:bodyPr wrap="square">
              <a:spAutoFit/>
            </a:bodyPr>
            <a:lstStyle/>
            <a:p>
              <a:pPr algn="ctr"/>
              <a:r>
                <a:rPr lang="en-GB" sz="1200" dirty="0">
                  <a:solidFill>
                    <a:schemeClr val="bg1"/>
                  </a:solidFill>
                </a:rPr>
                <a:t>To develop and support </a:t>
              </a:r>
              <a:br>
                <a:rPr lang="en-GB" sz="1200" dirty="0">
                  <a:solidFill>
                    <a:schemeClr val="bg1"/>
                  </a:solidFill>
                </a:rPr>
              </a:br>
              <a:r>
                <a:rPr lang="en-GB" sz="1200" dirty="0">
                  <a:solidFill>
                    <a:schemeClr val="bg1"/>
                  </a:solidFill>
                </a:rPr>
                <a:t>a distinctive OCT Blue Economy Sector (BES) for OCTs and provide robust guidelines to assist individual OCTs to fulfil their aspirations of identifying, and ordering their Blue Economy Industries into a sustainable and economically viable sector. </a:t>
              </a:r>
              <a:endParaRPr lang="da-DK" sz="1200" dirty="0">
                <a:solidFill>
                  <a:schemeClr val="bg1"/>
                </a:solidFill>
              </a:endParaRPr>
            </a:p>
          </p:txBody>
        </p:sp>
        <p:grpSp>
          <p:nvGrpSpPr>
            <p:cNvPr id="37" name="Group 36">
              <a:extLst>
                <a:ext uri="{FF2B5EF4-FFF2-40B4-BE49-F238E27FC236}">
                  <a16:creationId xmlns:a16="http://schemas.microsoft.com/office/drawing/2014/main" id="{20643CC5-98ED-492C-80BB-9A03DCBC3416}"/>
                </a:ext>
              </a:extLst>
            </p:cNvPr>
            <p:cNvGrpSpPr/>
            <p:nvPr/>
          </p:nvGrpSpPr>
          <p:grpSpPr>
            <a:xfrm>
              <a:off x="6770422" y="162517"/>
              <a:ext cx="460932" cy="402305"/>
              <a:chOff x="1524000" y="1316038"/>
              <a:chExt cx="2533650" cy="2211388"/>
            </a:xfrm>
            <a:solidFill>
              <a:schemeClr val="bg1"/>
            </a:solidFill>
          </p:grpSpPr>
          <p:sp>
            <p:nvSpPr>
              <p:cNvPr id="38" name="Freeform 5">
                <a:extLst>
                  <a:ext uri="{FF2B5EF4-FFF2-40B4-BE49-F238E27FC236}">
                    <a16:creationId xmlns:a16="http://schemas.microsoft.com/office/drawing/2014/main" id="{6894990F-2763-4BB7-A2B8-FB188443927E}"/>
                  </a:ext>
                </a:extLst>
              </p:cNvPr>
              <p:cNvSpPr>
                <a:spLocks/>
              </p:cNvSpPr>
              <p:nvPr/>
            </p:nvSpPr>
            <p:spPr bwMode="auto">
              <a:xfrm>
                <a:off x="1524000" y="1316038"/>
                <a:ext cx="1100137" cy="2211388"/>
              </a:xfrm>
              <a:custGeom>
                <a:avLst/>
                <a:gdLst>
                  <a:gd name="T0" fmla="*/ 43 w 43"/>
                  <a:gd name="T1" fmla="*/ 16 h 86"/>
                  <a:gd name="T2" fmla="*/ 35 w 43"/>
                  <a:gd name="T3" fmla="*/ 0 h 86"/>
                  <a:gd name="T4" fmla="*/ 14 w 43"/>
                  <a:gd name="T5" fmla="*/ 13 h 86"/>
                  <a:gd name="T6" fmla="*/ 3 w 43"/>
                  <a:gd name="T7" fmla="*/ 30 h 86"/>
                  <a:gd name="T8" fmla="*/ 0 w 43"/>
                  <a:gd name="T9" fmla="*/ 57 h 86"/>
                  <a:gd name="T10" fmla="*/ 0 w 43"/>
                  <a:gd name="T11" fmla="*/ 86 h 86"/>
                  <a:gd name="T12" fmla="*/ 40 w 43"/>
                  <a:gd name="T13" fmla="*/ 86 h 86"/>
                  <a:gd name="T14" fmla="*/ 40 w 43"/>
                  <a:gd name="T15" fmla="*/ 46 h 86"/>
                  <a:gd name="T16" fmla="*/ 20 w 43"/>
                  <a:gd name="T17" fmla="*/ 46 h 86"/>
                  <a:gd name="T18" fmla="*/ 26 w 43"/>
                  <a:gd name="T19" fmla="*/ 27 h 86"/>
                  <a:gd name="T20" fmla="*/ 43 w 43"/>
                  <a:gd name="T21" fmla="*/ 1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6">
                    <a:moveTo>
                      <a:pt x="43" y="16"/>
                    </a:moveTo>
                    <a:cubicBezTo>
                      <a:pt x="35" y="0"/>
                      <a:pt x="35" y="0"/>
                      <a:pt x="35" y="0"/>
                    </a:cubicBezTo>
                    <a:cubicBezTo>
                      <a:pt x="27" y="3"/>
                      <a:pt x="20" y="7"/>
                      <a:pt x="14" y="13"/>
                    </a:cubicBezTo>
                    <a:cubicBezTo>
                      <a:pt x="9" y="18"/>
                      <a:pt x="5" y="24"/>
                      <a:pt x="3" y="30"/>
                    </a:cubicBezTo>
                    <a:cubicBezTo>
                      <a:pt x="1" y="37"/>
                      <a:pt x="0" y="46"/>
                      <a:pt x="0" y="57"/>
                    </a:cubicBezTo>
                    <a:cubicBezTo>
                      <a:pt x="0" y="86"/>
                      <a:pt x="0" y="86"/>
                      <a:pt x="0" y="86"/>
                    </a:cubicBezTo>
                    <a:cubicBezTo>
                      <a:pt x="40" y="86"/>
                      <a:pt x="40" y="86"/>
                      <a:pt x="40" y="86"/>
                    </a:cubicBezTo>
                    <a:cubicBezTo>
                      <a:pt x="40" y="46"/>
                      <a:pt x="40" y="46"/>
                      <a:pt x="40" y="46"/>
                    </a:cubicBezTo>
                    <a:cubicBezTo>
                      <a:pt x="20" y="46"/>
                      <a:pt x="20" y="46"/>
                      <a:pt x="20" y="46"/>
                    </a:cubicBezTo>
                    <a:cubicBezTo>
                      <a:pt x="21" y="38"/>
                      <a:pt x="22" y="32"/>
                      <a:pt x="26" y="27"/>
                    </a:cubicBezTo>
                    <a:cubicBezTo>
                      <a:pt x="29" y="23"/>
                      <a:pt x="35" y="19"/>
                      <a:pt x="4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a:extLst>
                  <a:ext uri="{FF2B5EF4-FFF2-40B4-BE49-F238E27FC236}">
                    <a16:creationId xmlns:a16="http://schemas.microsoft.com/office/drawing/2014/main" id="{236187AB-F56D-4BE1-8FDF-293F580197E7}"/>
                  </a:ext>
                </a:extLst>
              </p:cNvPr>
              <p:cNvSpPr>
                <a:spLocks/>
              </p:cNvSpPr>
              <p:nvPr/>
            </p:nvSpPr>
            <p:spPr bwMode="auto">
              <a:xfrm>
                <a:off x="2957513" y="1316038"/>
                <a:ext cx="1100137" cy="2211388"/>
              </a:xfrm>
              <a:custGeom>
                <a:avLst/>
                <a:gdLst>
                  <a:gd name="T0" fmla="*/ 43 w 43"/>
                  <a:gd name="T1" fmla="*/ 16 h 86"/>
                  <a:gd name="T2" fmla="*/ 35 w 43"/>
                  <a:gd name="T3" fmla="*/ 0 h 86"/>
                  <a:gd name="T4" fmla="*/ 14 w 43"/>
                  <a:gd name="T5" fmla="*/ 13 h 86"/>
                  <a:gd name="T6" fmla="*/ 3 w 43"/>
                  <a:gd name="T7" fmla="*/ 30 h 86"/>
                  <a:gd name="T8" fmla="*/ 0 w 43"/>
                  <a:gd name="T9" fmla="*/ 57 h 86"/>
                  <a:gd name="T10" fmla="*/ 0 w 43"/>
                  <a:gd name="T11" fmla="*/ 86 h 86"/>
                  <a:gd name="T12" fmla="*/ 40 w 43"/>
                  <a:gd name="T13" fmla="*/ 86 h 86"/>
                  <a:gd name="T14" fmla="*/ 40 w 43"/>
                  <a:gd name="T15" fmla="*/ 46 h 86"/>
                  <a:gd name="T16" fmla="*/ 20 w 43"/>
                  <a:gd name="T17" fmla="*/ 46 h 86"/>
                  <a:gd name="T18" fmla="*/ 26 w 43"/>
                  <a:gd name="T19" fmla="*/ 27 h 86"/>
                  <a:gd name="T20" fmla="*/ 43 w 43"/>
                  <a:gd name="T21" fmla="*/ 1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6">
                    <a:moveTo>
                      <a:pt x="43" y="16"/>
                    </a:moveTo>
                    <a:cubicBezTo>
                      <a:pt x="35" y="0"/>
                      <a:pt x="35" y="0"/>
                      <a:pt x="35" y="0"/>
                    </a:cubicBezTo>
                    <a:cubicBezTo>
                      <a:pt x="27" y="3"/>
                      <a:pt x="20" y="7"/>
                      <a:pt x="14" y="13"/>
                    </a:cubicBezTo>
                    <a:cubicBezTo>
                      <a:pt x="9" y="18"/>
                      <a:pt x="5" y="24"/>
                      <a:pt x="3" y="30"/>
                    </a:cubicBezTo>
                    <a:cubicBezTo>
                      <a:pt x="1" y="37"/>
                      <a:pt x="0" y="46"/>
                      <a:pt x="0" y="57"/>
                    </a:cubicBezTo>
                    <a:cubicBezTo>
                      <a:pt x="0" y="86"/>
                      <a:pt x="0" y="86"/>
                      <a:pt x="0" y="86"/>
                    </a:cubicBezTo>
                    <a:cubicBezTo>
                      <a:pt x="40" y="86"/>
                      <a:pt x="40" y="86"/>
                      <a:pt x="40" y="86"/>
                    </a:cubicBezTo>
                    <a:cubicBezTo>
                      <a:pt x="40" y="46"/>
                      <a:pt x="40" y="46"/>
                      <a:pt x="40" y="46"/>
                    </a:cubicBezTo>
                    <a:cubicBezTo>
                      <a:pt x="20" y="46"/>
                      <a:pt x="20" y="46"/>
                      <a:pt x="20" y="46"/>
                    </a:cubicBezTo>
                    <a:cubicBezTo>
                      <a:pt x="21" y="38"/>
                      <a:pt x="22" y="32"/>
                      <a:pt x="26" y="27"/>
                    </a:cubicBezTo>
                    <a:cubicBezTo>
                      <a:pt x="29" y="23"/>
                      <a:pt x="35" y="19"/>
                      <a:pt x="43"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45" name="Group 44">
            <a:extLst>
              <a:ext uri="{FF2B5EF4-FFF2-40B4-BE49-F238E27FC236}">
                <a16:creationId xmlns:a16="http://schemas.microsoft.com/office/drawing/2014/main" id="{D06823CC-E229-4FB6-B567-BCA946EA21BE}"/>
              </a:ext>
            </a:extLst>
          </p:cNvPr>
          <p:cNvGrpSpPr/>
          <p:nvPr/>
        </p:nvGrpSpPr>
        <p:grpSpPr>
          <a:xfrm>
            <a:off x="1524562" y="1809622"/>
            <a:ext cx="1369703" cy="1326598"/>
            <a:chOff x="1524562" y="1809622"/>
            <a:chExt cx="1369703" cy="1326598"/>
          </a:xfrm>
        </p:grpSpPr>
        <p:sp>
          <p:nvSpPr>
            <p:cNvPr id="26" name="Oval 25">
              <a:extLst>
                <a:ext uri="{FF2B5EF4-FFF2-40B4-BE49-F238E27FC236}">
                  <a16:creationId xmlns:a16="http://schemas.microsoft.com/office/drawing/2014/main" id="{93085738-7C92-45BA-8DDC-AA8F5ECB4C5F}"/>
                </a:ext>
              </a:extLst>
            </p:cNvPr>
            <p:cNvSpPr/>
            <p:nvPr/>
          </p:nvSpPr>
          <p:spPr>
            <a:xfrm>
              <a:off x="1524562" y="1809622"/>
              <a:ext cx="1369703" cy="1326598"/>
            </a:xfrm>
            <a:prstGeom prst="ellipse">
              <a:avLst/>
            </a:prstGeom>
            <a:solidFill>
              <a:schemeClr val="accent3">
                <a:alpha val="9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42" name="Rectangle 41">
              <a:extLst>
                <a:ext uri="{FF2B5EF4-FFF2-40B4-BE49-F238E27FC236}">
                  <a16:creationId xmlns:a16="http://schemas.microsoft.com/office/drawing/2014/main" id="{8665532D-27E2-448E-9CE0-AB9C83B97E9C}"/>
                </a:ext>
              </a:extLst>
            </p:cNvPr>
            <p:cNvSpPr/>
            <p:nvPr/>
          </p:nvSpPr>
          <p:spPr>
            <a:xfrm>
              <a:off x="1556516" y="2054081"/>
              <a:ext cx="1305794" cy="830997"/>
            </a:xfrm>
            <a:prstGeom prst="rect">
              <a:avLst/>
            </a:prstGeom>
          </p:spPr>
          <p:txBody>
            <a:bodyPr wrap="square">
              <a:spAutoFit/>
            </a:bodyPr>
            <a:lstStyle/>
            <a:p>
              <a:pPr algn="ctr"/>
              <a:r>
                <a:rPr lang="en-GB" sz="1200" dirty="0">
                  <a:solidFill>
                    <a:schemeClr val="bg1"/>
                  </a:solidFill>
                </a:rPr>
                <a:t>The OCTA Blue Economy Roadmap's vision is:</a:t>
              </a:r>
            </a:p>
          </p:txBody>
        </p:sp>
      </p:grpSp>
      <p:cxnSp>
        <p:nvCxnSpPr>
          <p:cNvPr id="49" name="Straight Connector 48">
            <a:extLst>
              <a:ext uri="{FF2B5EF4-FFF2-40B4-BE49-F238E27FC236}">
                <a16:creationId xmlns:a16="http://schemas.microsoft.com/office/drawing/2014/main" id="{A5102E36-DDF1-41B9-9951-FF8872AA45C4}"/>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50" name="Picture 49" title="COWIlogo">
            <a:extLst>
              <a:ext uri="{FF2B5EF4-FFF2-40B4-BE49-F238E27FC236}">
                <a16:creationId xmlns:a16="http://schemas.microsoft.com/office/drawing/2014/main" id="{2FF28E1B-D4D7-4EBA-AE35-371C8FD349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650794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1500"/>
                                        <p:tgtEl>
                                          <p:spTgt spid="28"/>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1500"/>
                                        <p:tgtEl>
                                          <p:spTgt spid="40"/>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2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81767-3E63-4EE9-9F1F-C9CBF38498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a:lstStyle/>
          <a:p>
            <a:r>
              <a:rPr lang="en-GB" dirty="0"/>
              <a:t>Project team</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AC6EFC77-4468-4D4E-916E-009507741790}" type="datetime3">
              <a:rPr lang="en-US" smtClean="0"/>
              <a:t>17 June 2021</a:t>
            </a:fld>
            <a:endParaRPr lang="en-GB" dirty="0"/>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pPr/>
              <a:t>5</a:t>
            </a:fld>
            <a:endParaRPr lang="en-GB" dirty="0"/>
          </a:p>
        </p:txBody>
      </p:sp>
      <p:sp>
        <p:nvSpPr>
          <p:cNvPr id="8" name="Text Placeholder 7">
            <a:extLst>
              <a:ext uri="{FF2B5EF4-FFF2-40B4-BE49-F238E27FC236}">
                <a16:creationId xmlns:a16="http://schemas.microsoft.com/office/drawing/2014/main" id="{18D5B5C9-B894-4A1B-BFF4-4D42831BD6CC}"/>
              </a:ext>
            </a:extLst>
          </p:cNvPr>
          <p:cNvSpPr>
            <a:spLocks noGrp="1"/>
          </p:cNvSpPr>
          <p:nvPr>
            <p:ph type="body" sz="quarter" idx="13"/>
          </p:nvPr>
        </p:nvSpPr>
        <p:spPr/>
        <p:txBody>
          <a:bodyPr/>
          <a:lstStyle/>
          <a:p>
            <a:endParaRPr lang="da-DK"/>
          </a:p>
        </p:txBody>
      </p:sp>
      <p:grpSp>
        <p:nvGrpSpPr>
          <p:cNvPr id="26" name="Group 25">
            <a:extLst>
              <a:ext uri="{FF2B5EF4-FFF2-40B4-BE49-F238E27FC236}">
                <a16:creationId xmlns:a16="http://schemas.microsoft.com/office/drawing/2014/main" id="{12A35632-38DD-4280-A4D7-374D9BBD9F52}"/>
              </a:ext>
            </a:extLst>
          </p:cNvPr>
          <p:cNvGrpSpPr/>
          <p:nvPr/>
        </p:nvGrpSpPr>
        <p:grpSpPr>
          <a:xfrm>
            <a:off x="976080" y="1498996"/>
            <a:ext cx="1675680" cy="1897380"/>
            <a:chOff x="976080" y="1498996"/>
            <a:chExt cx="1675680" cy="1897380"/>
          </a:xfrm>
        </p:grpSpPr>
        <p:sp>
          <p:nvSpPr>
            <p:cNvPr id="20" name="Rectangle 19">
              <a:extLst>
                <a:ext uri="{FF2B5EF4-FFF2-40B4-BE49-F238E27FC236}">
                  <a16:creationId xmlns:a16="http://schemas.microsoft.com/office/drawing/2014/main" id="{E3B42302-8393-44AE-AF61-96104F286E9C}"/>
                </a:ext>
              </a:extLst>
            </p:cNvPr>
            <p:cNvSpPr/>
            <p:nvPr/>
          </p:nvSpPr>
          <p:spPr>
            <a:xfrm>
              <a:off x="976080" y="1932651"/>
              <a:ext cx="1675680" cy="1463725"/>
            </a:xfrm>
            <a:prstGeom prst="rect">
              <a:avLst/>
            </a:prstGeom>
            <a:gradFill>
              <a:gsLst>
                <a:gs pos="0">
                  <a:schemeClr val="accent1">
                    <a:lumMod val="5000"/>
                    <a:lumOff val="95000"/>
                  </a:schemeClr>
                </a:gs>
                <a:gs pos="100000">
                  <a:schemeClr val="bg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1" name="Rectangle 10">
              <a:extLst>
                <a:ext uri="{FF2B5EF4-FFF2-40B4-BE49-F238E27FC236}">
                  <a16:creationId xmlns:a16="http://schemas.microsoft.com/office/drawing/2014/main" id="{7217E852-4CEE-4CA9-A2FF-8A1A840FC9FC}"/>
                </a:ext>
              </a:extLst>
            </p:cNvPr>
            <p:cNvSpPr/>
            <p:nvPr/>
          </p:nvSpPr>
          <p:spPr>
            <a:xfrm>
              <a:off x="976080" y="1498996"/>
              <a:ext cx="1675680" cy="433655"/>
            </a:xfrm>
            <a:prstGeom prst="rect">
              <a:avLst/>
            </a:prstGeom>
            <a:solidFill>
              <a:schemeClr val="accent3"/>
            </a:solidFill>
          </p:spPr>
          <p:txBody>
            <a:bodyPr wrap="square" anchor="ctr" anchorCtr="0">
              <a:normAutofit/>
            </a:bodyPr>
            <a:lstStyle/>
            <a:p>
              <a:pPr algn="ctr"/>
              <a:r>
                <a:rPr lang="da-DK" sz="1400" dirty="0">
                  <a:solidFill>
                    <a:schemeClr val="bg1"/>
                  </a:solidFill>
                </a:rPr>
                <a:t>Dr Karen </a:t>
              </a:r>
              <a:r>
                <a:rPr lang="da-DK" sz="1400" dirty="0" err="1">
                  <a:solidFill>
                    <a:schemeClr val="bg1"/>
                  </a:solidFill>
                </a:rPr>
                <a:t>Lupson</a:t>
              </a:r>
              <a:endParaRPr lang="da-DK" sz="1400" dirty="0">
                <a:solidFill>
                  <a:schemeClr val="bg1"/>
                </a:solidFill>
              </a:endParaRPr>
            </a:p>
          </p:txBody>
        </p:sp>
        <p:sp>
          <p:nvSpPr>
            <p:cNvPr id="13" name="Rectangle 12">
              <a:extLst>
                <a:ext uri="{FF2B5EF4-FFF2-40B4-BE49-F238E27FC236}">
                  <a16:creationId xmlns:a16="http://schemas.microsoft.com/office/drawing/2014/main" id="{0652400F-2C63-4316-BC73-59BDD87BF1E0}"/>
                </a:ext>
              </a:extLst>
            </p:cNvPr>
            <p:cNvSpPr/>
            <p:nvPr/>
          </p:nvSpPr>
          <p:spPr>
            <a:xfrm>
              <a:off x="986221" y="2002302"/>
              <a:ext cx="1601553" cy="954107"/>
            </a:xfrm>
            <a:prstGeom prst="rect">
              <a:avLst/>
            </a:prstGeom>
          </p:spPr>
          <p:txBody>
            <a:bodyPr wrap="square">
              <a:spAutoFit/>
            </a:bodyPr>
            <a:lstStyle/>
            <a:p>
              <a:pPr algn="ctr"/>
              <a:r>
                <a:rPr lang="da-DK" sz="1400" dirty="0"/>
                <a:t>Team </a:t>
              </a:r>
              <a:r>
                <a:rPr lang="da-DK" sz="1400" dirty="0" err="1"/>
                <a:t>leader</a:t>
              </a:r>
              <a:r>
                <a:rPr lang="da-DK" sz="1400" dirty="0"/>
                <a:t> and Expert Maritime and Blue </a:t>
              </a:r>
              <a:r>
                <a:rPr lang="da-DK" sz="1400" dirty="0" err="1"/>
                <a:t>Tourism</a:t>
              </a:r>
              <a:endParaRPr lang="da-DK" sz="1400" dirty="0"/>
            </a:p>
          </p:txBody>
        </p:sp>
      </p:grpSp>
      <p:grpSp>
        <p:nvGrpSpPr>
          <p:cNvPr id="27" name="Group 26">
            <a:extLst>
              <a:ext uri="{FF2B5EF4-FFF2-40B4-BE49-F238E27FC236}">
                <a16:creationId xmlns:a16="http://schemas.microsoft.com/office/drawing/2014/main" id="{C9FFF04A-A9A1-4E3C-B607-2FBF0ABA4D6A}"/>
              </a:ext>
            </a:extLst>
          </p:cNvPr>
          <p:cNvGrpSpPr/>
          <p:nvPr/>
        </p:nvGrpSpPr>
        <p:grpSpPr>
          <a:xfrm>
            <a:off x="2865840" y="1498996"/>
            <a:ext cx="1675680" cy="1897380"/>
            <a:chOff x="2865840" y="1498996"/>
            <a:chExt cx="1675680" cy="1897380"/>
          </a:xfrm>
        </p:grpSpPr>
        <p:sp>
          <p:nvSpPr>
            <p:cNvPr id="21" name="Rectangle 20">
              <a:extLst>
                <a:ext uri="{FF2B5EF4-FFF2-40B4-BE49-F238E27FC236}">
                  <a16:creationId xmlns:a16="http://schemas.microsoft.com/office/drawing/2014/main" id="{634E78CA-B62E-49AC-A204-98C7A3FAA780}"/>
                </a:ext>
              </a:extLst>
            </p:cNvPr>
            <p:cNvSpPr/>
            <p:nvPr/>
          </p:nvSpPr>
          <p:spPr>
            <a:xfrm>
              <a:off x="2865840" y="1932651"/>
              <a:ext cx="1675680" cy="1463725"/>
            </a:xfrm>
            <a:prstGeom prst="rect">
              <a:avLst/>
            </a:prstGeom>
            <a:gradFill>
              <a:gsLst>
                <a:gs pos="0">
                  <a:schemeClr val="accent1">
                    <a:lumMod val="5000"/>
                    <a:lumOff val="95000"/>
                  </a:schemeClr>
                </a:gs>
                <a:gs pos="100000">
                  <a:schemeClr val="bg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4" name="Rectangle 13">
              <a:extLst>
                <a:ext uri="{FF2B5EF4-FFF2-40B4-BE49-F238E27FC236}">
                  <a16:creationId xmlns:a16="http://schemas.microsoft.com/office/drawing/2014/main" id="{99484076-B0BA-42C5-A392-CB1986BCA3A6}"/>
                </a:ext>
              </a:extLst>
            </p:cNvPr>
            <p:cNvSpPr/>
            <p:nvPr/>
          </p:nvSpPr>
          <p:spPr>
            <a:xfrm>
              <a:off x="2865840" y="1498996"/>
              <a:ext cx="1675680" cy="433655"/>
            </a:xfrm>
            <a:prstGeom prst="rect">
              <a:avLst/>
            </a:prstGeom>
            <a:solidFill>
              <a:schemeClr val="accent3"/>
            </a:solidFill>
          </p:spPr>
          <p:txBody>
            <a:bodyPr wrap="square" anchor="ctr" anchorCtr="0">
              <a:normAutofit/>
            </a:bodyPr>
            <a:lstStyle/>
            <a:p>
              <a:pPr algn="ctr"/>
              <a:r>
                <a:rPr lang="da-DK" sz="1400" dirty="0">
                  <a:solidFill>
                    <a:schemeClr val="bg1"/>
                  </a:solidFill>
                </a:rPr>
                <a:t>Corinne </a:t>
              </a:r>
              <a:r>
                <a:rPr lang="da-DK" sz="1400" dirty="0" err="1">
                  <a:solidFill>
                    <a:schemeClr val="bg1"/>
                  </a:solidFill>
                </a:rPr>
                <a:t>Dubois</a:t>
              </a:r>
              <a:endParaRPr lang="da-DK" sz="1400" dirty="0">
                <a:solidFill>
                  <a:schemeClr val="bg1"/>
                </a:solidFill>
              </a:endParaRPr>
            </a:p>
          </p:txBody>
        </p:sp>
        <p:sp>
          <p:nvSpPr>
            <p:cNvPr id="15" name="Rectangle 14">
              <a:extLst>
                <a:ext uri="{FF2B5EF4-FFF2-40B4-BE49-F238E27FC236}">
                  <a16:creationId xmlns:a16="http://schemas.microsoft.com/office/drawing/2014/main" id="{3E08CB94-FD6F-45B3-A10C-BAA6EBCB2BDA}"/>
                </a:ext>
              </a:extLst>
            </p:cNvPr>
            <p:cNvSpPr/>
            <p:nvPr/>
          </p:nvSpPr>
          <p:spPr>
            <a:xfrm>
              <a:off x="2865840" y="2002302"/>
              <a:ext cx="1675680" cy="523220"/>
            </a:xfrm>
            <a:prstGeom prst="rect">
              <a:avLst/>
            </a:prstGeom>
          </p:spPr>
          <p:txBody>
            <a:bodyPr wrap="square">
              <a:spAutoFit/>
            </a:bodyPr>
            <a:lstStyle/>
            <a:p>
              <a:pPr algn="ctr"/>
              <a:r>
                <a:rPr lang="da-DK" sz="1400" dirty="0"/>
                <a:t>Expert Blue </a:t>
              </a:r>
              <a:r>
                <a:rPr lang="da-DK" sz="1400" dirty="0" err="1"/>
                <a:t>energy</a:t>
              </a:r>
              <a:endParaRPr lang="da-DK" sz="1400" dirty="0"/>
            </a:p>
          </p:txBody>
        </p:sp>
      </p:grpSp>
      <p:grpSp>
        <p:nvGrpSpPr>
          <p:cNvPr id="28" name="Group 27">
            <a:extLst>
              <a:ext uri="{FF2B5EF4-FFF2-40B4-BE49-F238E27FC236}">
                <a16:creationId xmlns:a16="http://schemas.microsoft.com/office/drawing/2014/main" id="{8A297C8C-E73A-49E1-95CA-F2E47769A096}"/>
              </a:ext>
            </a:extLst>
          </p:cNvPr>
          <p:cNvGrpSpPr/>
          <p:nvPr/>
        </p:nvGrpSpPr>
        <p:grpSpPr>
          <a:xfrm>
            <a:off x="4755600" y="1498996"/>
            <a:ext cx="1675680" cy="1897380"/>
            <a:chOff x="4755600" y="1498996"/>
            <a:chExt cx="1675680" cy="1897380"/>
          </a:xfrm>
        </p:grpSpPr>
        <p:sp>
          <p:nvSpPr>
            <p:cNvPr id="22" name="Rectangle 21">
              <a:extLst>
                <a:ext uri="{FF2B5EF4-FFF2-40B4-BE49-F238E27FC236}">
                  <a16:creationId xmlns:a16="http://schemas.microsoft.com/office/drawing/2014/main" id="{83690954-0E9F-4D37-AA3B-70F8AC1F3FAC}"/>
                </a:ext>
              </a:extLst>
            </p:cNvPr>
            <p:cNvSpPr/>
            <p:nvPr/>
          </p:nvSpPr>
          <p:spPr>
            <a:xfrm>
              <a:off x="4755600" y="1932651"/>
              <a:ext cx="1675680" cy="1463725"/>
            </a:xfrm>
            <a:prstGeom prst="rect">
              <a:avLst/>
            </a:prstGeom>
            <a:gradFill>
              <a:gsLst>
                <a:gs pos="0">
                  <a:schemeClr val="accent1">
                    <a:lumMod val="5000"/>
                    <a:lumOff val="95000"/>
                  </a:schemeClr>
                </a:gs>
                <a:gs pos="100000">
                  <a:schemeClr val="bg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6" name="Rectangle 15">
              <a:extLst>
                <a:ext uri="{FF2B5EF4-FFF2-40B4-BE49-F238E27FC236}">
                  <a16:creationId xmlns:a16="http://schemas.microsoft.com/office/drawing/2014/main" id="{FFE9CB34-97A6-4B4B-947B-99678CCAB442}"/>
                </a:ext>
              </a:extLst>
            </p:cNvPr>
            <p:cNvSpPr/>
            <p:nvPr/>
          </p:nvSpPr>
          <p:spPr>
            <a:xfrm>
              <a:off x="4755600" y="1498996"/>
              <a:ext cx="1675680" cy="433655"/>
            </a:xfrm>
            <a:prstGeom prst="rect">
              <a:avLst/>
            </a:prstGeom>
            <a:solidFill>
              <a:schemeClr val="accent3"/>
            </a:solidFill>
          </p:spPr>
          <p:txBody>
            <a:bodyPr wrap="square" anchor="ctr" anchorCtr="0">
              <a:normAutofit/>
            </a:bodyPr>
            <a:lstStyle/>
            <a:p>
              <a:pPr algn="ctr"/>
              <a:r>
                <a:rPr lang="da-DK" sz="1400" dirty="0">
                  <a:solidFill>
                    <a:schemeClr val="bg1"/>
                  </a:solidFill>
                </a:rPr>
                <a:t>Michael Allen</a:t>
              </a:r>
            </a:p>
          </p:txBody>
        </p:sp>
        <p:sp>
          <p:nvSpPr>
            <p:cNvPr id="17" name="Rectangle 16">
              <a:extLst>
                <a:ext uri="{FF2B5EF4-FFF2-40B4-BE49-F238E27FC236}">
                  <a16:creationId xmlns:a16="http://schemas.microsoft.com/office/drawing/2014/main" id="{26238380-EDDB-464C-83EE-8098B5173A62}"/>
                </a:ext>
              </a:extLst>
            </p:cNvPr>
            <p:cNvSpPr/>
            <p:nvPr/>
          </p:nvSpPr>
          <p:spPr>
            <a:xfrm>
              <a:off x="4755600" y="2002302"/>
              <a:ext cx="1675680" cy="523220"/>
            </a:xfrm>
            <a:prstGeom prst="rect">
              <a:avLst/>
            </a:prstGeom>
          </p:spPr>
          <p:txBody>
            <a:bodyPr wrap="square">
              <a:spAutoFit/>
            </a:bodyPr>
            <a:lstStyle/>
            <a:p>
              <a:pPr algn="ctr"/>
              <a:r>
                <a:rPr lang="da-DK" sz="1400" dirty="0"/>
                <a:t>Expert food security</a:t>
              </a:r>
            </a:p>
          </p:txBody>
        </p:sp>
      </p:grpSp>
      <p:grpSp>
        <p:nvGrpSpPr>
          <p:cNvPr id="29" name="Group 28">
            <a:extLst>
              <a:ext uri="{FF2B5EF4-FFF2-40B4-BE49-F238E27FC236}">
                <a16:creationId xmlns:a16="http://schemas.microsoft.com/office/drawing/2014/main" id="{33A80F15-D561-4466-8C62-71761347402F}"/>
              </a:ext>
            </a:extLst>
          </p:cNvPr>
          <p:cNvGrpSpPr/>
          <p:nvPr/>
        </p:nvGrpSpPr>
        <p:grpSpPr>
          <a:xfrm>
            <a:off x="6645360" y="1498996"/>
            <a:ext cx="1675680" cy="1897380"/>
            <a:chOff x="6645360" y="1498996"/>
            <a:chExt cx="1675680" cy="1897380"/>
          </a:xfrm>
        </p:grpSpPr>
        <p:sp>
          <p:nvSpPr>
            <p:cNvPr id="23" name="Rectangle 22">
              <a:extLst>
                <a:ext uri="{FF2B5EF4-FFF2-40B4-BE49-F238E27FC236}">
                  <a16:creationId xmlns:a16="http://schemas.microsoft.com/office/drawing/2014/main" id="{0A384F3F-E066-4228-935A-B4A7FC3FEB57}"/>
                </a:ext>
              </a:extLst>
            </p:cNvPr>
            <p:cNvSpPr/>
            <p:nvPr/>
          </p:nvSpPr>
          <p:spPr>
            <a:xfrm>
              <a:off x="6645360" y="1932651"/>
              <a:ext cx="1675680" cy="1463725"/>
            </a:xfrm>
            <a:prstGeom prst="rect">
              <a:avLst/>
            </a:prstGeom>
            <a:gradFill>
              <a:gsLst>
                <a:gs pos="0">
                  <a:schemeClr val="accent1">
                    <a:lumMod val="5000"/>
                    <a:lumOff val="95000"/>
                  </a:schemeClr>
                </a:gs>
                <a:gs pos="100000">
                  <a:schemeClr val="bg1">
                    <a:alpha val="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8" name="Rectangle 17">
              <a:extLst>
                <a:ext uri="{FF2B5EF4-FFF2-40B4-BE49-F238E27FC236}">
                  <a16:creationId xmlns:a16="http://schemas.microsoft.com/office/drawing/2014/main" id="{90F16994-B227-4104-8460-B46A442D8550}"/>
                </a:ext>
              </a:extLst>
            </p:cNvPr>
            <p:cNvSpPr/>
            <p:nvPr/>
          </p:nvSpPr>
          <p:spPr>
            <a:xfrm>
              <a:off x="6645360" y="1498996"/>
              <a:ext cx="1675680" cy="433655"/>
            </a:xfrm>
            <a:prstGeom prst="rect">
              <a:avLst/>
            </a:prstGeom>
            <a:solidFill>
              <a:schemeClr val="accent3"/>
            </a:solidFill>
          </p:spPr>
          <p:txBody>
            <a:bodyPr wrap="square" anchor="ctr" anchorCtr="0">
              <a:normAutofit/>
            </a:bodyPr>
            <a:lstStyle/>
            <a:p>
              <a:pPr algn="ctr"/>
              <a:r>
                <a:rPr lang="da-DK" sz="1400" dirty="0">
                  <a:solidFill>
                    <a:schemeClr val="bg1"/>
                  </a:solidFill>
                </a:rPr>
                <a:t>Ramon Wessel</a:t>
              </a:r>
            </a:p>
          </p:txBody>
        </p:sp>
        <p:sp>
          <p:nvSpPr>
            <p:cNvPr id="19" name="Rectangle 18">
              <a:extLst>
                <a:ext uri="{FF2B5EF4-FFF2-40B4-BE49-F238E27FC236}">
                  <a16:creationId xmlns:a16="http://schemas.microsoft.com/office/drawing/2014/main" id="{35128328-CE28-462A-B2ED-5713F9225A40}"/>
                </a:ext>
              </a:extLst>
            </p:cNvPr>
            <p:cNvSpPr/>
            <p:nvPr/>
          </p:nvSpPr>
          <p:spPr>
            <a:xfrm>
              <a:off x="6645360" y="2002302"/>
              <a:ext cx="1675680" cy="307777"/>
            </a:xfrm>
            <a:prstGeom prst="rect">
              <a:avLst/>
            </a:prstGeom>
          </p:spPr>
          <p:txBody>
            <a:bodyPr wrap="square">
              <a:spAutoFit/>
            </a:bodyPr>
            <a:lstStyle/>
            <a:p>
              <a:pPr algn="ctr"/>
              <a:r>
                <a:rPr lang="da-DK" sz="1400" dirty="0"/>
                <a:t>Project Director</a:t>
              </a:r>
            </a:p>
          </p:txBody>
        </p:sp>
      </p:grpSp>
      <p:cxnSp>
        <p:nvCxnSpPr>
          <p:cNvPr id="30" name="Straight Connector 29">
            <a:extLst>
              <a:ext uri="{FF2B5EF4-FFF2-40B4-BE49-F238E27FC236}">
                <a16:creationId xmlns:a16="http://schemas.microsoft.com/office/drawing/2014/main" id="{1D3F0057-63AF-463D-9AD7-36396FBD8437}"/>
              </a:ext>
            </a:extLst>
          </p:cNvPr>
          <p:cNvCxnSpPr/>
          <p:nvPr/>
        </p:nvCxnSpPr>
        <p:spPr>
          <a:xfrm>
            <a:off x="644101" y="4522157"/>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31" name="Picture 30" title="COWIlogo">
            <a:extLst>
              <a:ext uri="{FF2B5EF4-FFF2-40B4-BE49-F238E27FC236}">
                <a16:creationId xmlns:a16="http://schemas.microsoft.com/office/drawing/2014/main" id="{67D7B2B0-8DB6-4D16-8568-67FF9AF20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38801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500"/>
                                        <p:tgtEl>
                                          <p:spTgt spid="26"/>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1500"/>
                                        <p:tgtEl>
                                          <p:spTgt spid="27"/>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1500"/>
                                        <p:tgtEl>
                                          <p:spTgt spid="28"/>
                                        </p:tgtEl>
                                      </p:cBhvr>
                                    </p:animEffect>
                                  </p:childTnLst>
                                </p:cTn>
                              </p:par>
                            </p:childTnLst>
                          </p:cTn>
                        </p:par>
                        <p:par>
                          <p:cTn id="16" fill="hold">
                            <p:stCondLst>
                              <p:cond delay="4500"/>
                            </p:stCondLst>
                            <p:childTnLst>
                              <p:par>
                                <p:cTn id="17" presetID="22" presetClass="entr" presetSubtype="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772332-FB60-4E00-B4D3-EA0B5E31FC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E4576266-918A-460B-B02D-FEBF5D17C312}"/>
              </a:ext>
            </a:extLst>
          </p:cNvPr>
          <p:cNvSpPr>
            <a:spLocks noGrp="1"/>
          </p:cNvSpPr>
          <p:nvPr>
            <p:ph type="sldNum" sz="quarter" idx="12"/>
          </p:nvPr>
        </p:nvSpPr>
        <p:spPr/>
        <p:txBody>
          <a:bodyPr/>
          <a:lstStyle/>
          <a:p>
            <a:fld id="{59EDCC4F-61B3-445B-AC6F-14CA4635A88D}" type="slidenum">
              <a:rPr lang="en-GB" smtClean="0"/>
              <a:pPr/>
              <a:t>6</a:t>
            </a:fld>
            <a:endParaRPr lang="en-GB" dirty="0"/>
          </a:p>
        </p:txBody>
      </p:sp>
      <p:sp>
        <p:nvSpPr>
          <p:cNvPr id="3" name="Title 2">
            <a:extLst>
              <a:ext uri="{FF2B5EF4-FFF2-40B4-BE49-F238E27FC236}">
                <a16:creationId xmlns:a16="http://schemas.microsoft.com/office/drawing/2014/main" id="{B6921BE6-1395-42EE-A0AA-EF27558DA617}"/>
              </a:ext>
            </a:extLst>
          </p:cNvPr>
          <p:cNvSpPr>
            <a:spLocks noGrp="1"/>
          </p:cNvSpPr>
          <p:nvPr>
            <p:ph type="title"/>
          </p:nvPr>
        </p:nvSpPr>
        <p:spPr/>
        <p:txBody>
          <a:bodyPr/>
          <a:lstStyle/>
          <a:p>
            <a:r>
              <a:rPr lang="en-GB" dirty="0"/>
              <a:t>Methodology</a:t>
            </a:r>
          </a:p>
        </p:txBody>
      </p:sp>
      <p:sp>
        <p:nvSpPr>
          <p:cNvPr id="4" name="Date Placeholder 3">
            <a:extLst>
              <a:ext uri="{FF2B5EF4-FFF2-40B4-BE49-F238E27FC236}">
                <a16:creationId xmlns:a16="http://schemas.microsoft.com/office/drawing/2014/main" id="{A7CFBFF7-D7F4-4B42-9822-80AC57847546}"/>
              </a:ext>
            </a:extLst>
          </p:cNvPr>
          <p:cNvSpPr>
            <a:spLocks noGrp="1"/>
          </p:cNvSpPr>
          <p:nvPr>
            <p:ph type="dt" sz="half" idx="10"/>
          </p:nvPr>
        </p:nvSpPr>
        <p:spPr/>
        <p:txBody>
          <a:bodyPr/>
          <a:lstStyle/>
          <a:p>
            <a:fld id="{DC3161E1-9EC5-433A-BCBA-2E57F339EA0A}" type="datetime3">
              <a:rPr lang="en-US" smtClean="0"/>
              <a:t>17 June 2021</a:t>
            </a:fld>
            <a:endParaRPr lang="en-GB" dirty="0"/>
          </a:p>
        </p:txBody>
      </p:sp>
      <p:sp>
        <p:nvSpPr>
          <p:cNvPr id="5" name="Footer Placeholder 4">
            <a:extLst>
              <a:ext uri="{FF2B5EF4-FFF2-40B4-BE49-F238E27FC236}">
                <a16:creationId xmlns:a16="http://schemas.microsoft.com/office/drawing/2014/main" id="{C3246FC3-AC1C-443B-97C8-E914229BEFD6}"/>
              </a:ext>
            </a:extLst>
          </p:cNvPr>
          <p:cNvSpPr>
            <a:spLocks noGrp="1"/>
          </p:cNvSpPr>
          <p:nvPr>
            <p:ph type="ftr" sz="quarter" idx="11"/>
          </p:nvPr>
        </p:nvSpPr>
        <p:spPr/>
        <p:txBody>
          <a:bodyPr/>
          <a:lstStyle/>
          <a:p>
            <a:r>
              <a:rPr lang="en-GB"/>
              <a:t>Blue Economy Roadmap</a:t>
            </a:r>
            <a:endParaRPr lang="en-GB" dirty="0"/>
          </a:p>
        </p:txBody>
      </p:sp>
      <p:pic>
        <p:nvPicPr>
          <p:cNvPr id="8" name="Picture 7" descr="A picture containing black, web&#10;&#10;Description automatically generated">
            <a:extLst>
              <a:ext uri="{FF2B5EF4-FFF2-40B4-BE49-F238E27FC236}">
                <a16:creationId xmlns:a16="http://schemas.microsoft.com/office/drawing/2014/main" id="{B3460A63-98C0-4670-9DB2-0917575695E3}"/>
              </a:ext>
            </a:extLst>
          </p:cNvPr>
          <p:cNvPicPr/>
          <p:nvPr/>
        </p:nvPicPr>
        <p:blipFill>
          <a:blip r:embed="rId3" cstate="screen">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520167" y="-1389698"/>
            <a:ext cx="6719570" cy="7922895"/>
          </a:xfrm>
          <a:prstGeom prst="rect">
            <a:avLst/>
          </a:prstGeom>
          <a:ln>
            <a:noFill/>
          </a:ln>
        </p:spPr>
      </p:pic>
      <p:cxnSp>
        <p:nvCxnSpPr>
          <p:cNvPr id="10" name="Straight Connector 9">
            <a:extLst>
              <a:ext uri="{FF2B5EF4-FFF2-40B4-BE49-F238E27FC236}">
                <a16:creationId xmlns:a16="http://schemas.microsoft.com/office/drawing/2014/main" id="{62BEBFAF-C4A7-4D50-8405-52A1DF9C813B}"/>
              </a:ext>
            </a:extLst>
          </p:cNvPr>
          <p:cNvCxnSpPr/>
          <p:nvPr/>
        </p:nvCxnSpPr>
        <p:spPr>
          <a:xfrm>
            <a:off x="644101" y="4522157"/>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1" name="Picture 10" title="COWIlogo">
            <a:extLst>
              <a:ext uri="{FF2B5EF4-FFF2-40B4-BE49-F238E27FC236}">
                <a16:creationId xmlns:a16="http://schemas.microsoft.com/office/drawing/2014/main" id="{7038AF8E-40B7-45DF-8349-F2675C2F58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7600" y="4529187"/>
            <a:ext cx="655200" cy="197422"/>
          </a:xfrm>
          <a:prstGeom prst="rect">
            <a:avLst/>
          </a:prstGeom>
        </p:spPr>
      </p:pic>
    </p:spTree>
    <p:extLst>
      <p:ext uri="{BB962C8B-B14F-4D97-AF65-F5344CB8AC3E}">
        <p14:creationId xmlns:p14="http://schemas.microsoft.com/office/powerpoint/2010/main" val="192687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a:lstStyle/>
          <a:p>
            <a:r>
              <a:rPr lang="en-GB" dirty="0"/>
              <a:t>Methodology</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1EFE8E72-6BC9-43BF-8400-23D78E20952D}" type="datetime3">
              <a:rPr lang="en-US" smtClean="0"/>
              <a:t>17 June 2021</a:t>
            </a:fld>
            <a:endParaRPr lang="en-GB" dirty="0"/>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pPr/>
              <a:t>7</a:t>
            </a:fld>
            <a:endParaRPr lang="en-GB" dirty="0"/>
          </a:p>
        </p:txBody>
      </p:sp>
      <p:sp>
        <p:nvSpPr>
          <p:cNvPr id="14" name="Text Placeholder 13">
            <a:extLst>
              <a:ext uri="{FF2B5EF4-FFF2-40B4-BE49-F238E27FC236}">
                <a16:creationId xmlns:a16="http://schemas.microsoft.com/office/drawing/2014/main" id="{773498F3-108A-4B1F-815E-D9562E0FE278}"/>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F0336D81-7AFB-43EA-9A89-3F821A886918}"/>
              </a:ext>
            </a:extLst>
          </p:cNvPr>
          <p:cNvSpPr>
            <a:spLocks noGrp="1"/>
          </p:cNvSpPr>
          <p:nvPr>
            <p:ph sz="quarter" idx="15"/>
          </p:nvPr>
        </p:nvSpPr>
        <p:spPr>
          <a:xfrm>
            <a:off x="419819" y="1460741"/>
            <a:ext cx="4056931" cy="2823713"/>
          </a:xfrm>
        </p:spPr>
        <p:txBody>
          <a:bodyPr>
            <a:normAutofit lnSpcReduction="10000"/>
          </a:bodyPr>
          <a:lstStyle/>
          <a:p>
            <a:r>
              <a:rPr lang="en-GB" sz="1200" b="1" dirty="0"/>
              <a:t>Document review</a:t>
            </a:r>
          </a:p>
          <a:p>
            <a:pPr lvl="1"/>
            <a:r>
              <a:rPr lang="en-GB" sz="1200" dirty="0"/>
              <a:t>Reports, Policy, Strategy, Numerical </a:t>
            </a:r>
            <a:br>
              <a:rPr lang="en-GB" sz="1200" dirty="0"/>
            </a:br>
            <a:r>
              <a:rPr lang="en-GB" sz="1200" dirty="0"/>
              <a:t>Data Sheets, and Geo-Information for </a:t>
            </a:r>
            <a:br>
              <a:rPr lang="en-GB" sz="1200" dirty="0"/>
            </a:br>
            <a:r>
              <a:rPr lang="en-GB" sz="1200" dirty="0"/>
              <a:t>the OCTs identified</a:t>
            </a:r>
          </a:p>
          <a:p>
            <a:pPr lvl="1">
              <a:spcAft>
                <a:spcPts val="1800"/>
              </a:spcAft>
            </a:pPr>
            <a:r>
              <a:rPr lang="en-GB" sz="1200" dirty="0"/>
              <a:t>Data library / Excel overview &gt; mapping </a:t>
            </a:r>
            <a:br>
              <a:rPr lang="en-GB" sz="1200" dirty="0"/>
            </a:br>
            <a:r>
              <a:rPr lang="en-GB" sz="1200" dirty="0"/>
              <a:t>of area, sector, etc.</a:t>
            </a:r>
          </a:p>
          <a:p>
            <a:r>
              <a:rPr lang="en-GB" sz="1200" b="1" dirty="0"/>
              <a:t>Survey (EN and FR)</a:t>
            </a:r>
          </a:p>
          <a:p>
            <a:pPr lvl="1"/>
            <a:r>
              <a:rPr lang="en-GB" sz="1200" dirty="0"/>
              <a:t>Custom designed online Survey</a:t>
            </a:r>
          </a:p>
          <a:p>
            <a:pPr lvl="1">
              <a:spcAft>
                <a:spcPts val="1800"/>
              </a:spcAft>
            </a:pPr>
            <a:r>
              <a:rPr lang="en-GB" sz="1200" dirty="0"/>
              <a:t>69 completed surveys covering 132 representatives from OCT perspective</a:t>
            </a:r>
          </a:p>
          <a:p>
            <a:r>
              <a:rPr lang="en-GB" sz="1200" b="1" dirty="0"/>
              <a:t>Interviews Interviews(online/telephone)</a:t>
            </a:r>
          </a:p>
          <a:p>
            <a:endParaRPr lang="en-GB" sz="1200" dirty="0"/>
          </a:p>
        </p:txBody>
      </p:sp>
      <p:pic>
        <p:nvPicPr>
          <p:cNvPr id="8" name="Picture 7">
            <a:extLst>
              <a:ext uri="{FF2B5EF4-FFF2-40B4-BE49-F238E27FC236}">
                <a16:creationId xmlns:a16="http://schemas.microsoft.com/office/drawing/2014/main" id="{DFF5F0A2-3496-4DFA-8B35-C917984CD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9572" y="613504"/>
            <a:ext cx="1214608" cy="2542358"/>
          </a:xfrm>
          <a:prstGeom prst="rect">
            <a:avLst/>
          </a:prstGeom>
        </p:spPr>
      </p:pic>
      <p:pic>
        <p:nvPicPr>
          <p:cNvPr id="9" name="Picture 8">
            <a:extLst>
              <a:ext uri="{FF2B5EF4-FFF2-40B4-BE49-F238E27FC236}">
                <a16:creationId xmlns:a16="http://schemas.microsoft.com/office/drawing/2014/main" id="{6005E6F8-74B6-479B-92E0-A3ED186BC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3692" y="609054"/>
            <a:ext cx="2239530" cy="2547251"/>
          </a:xfrm>
          <a:prstGeom prst="rect">
            <a:avLst/>
          </a:prstGeom>
        </p:spPr>
      </p:pic>
      <p:graphicFrame>
        <p:nvGraphicFramePr>
          <p:cNvPr id="11" name="Table 10">
            <a:extLst>
              <a:ext uri="{FF2B5EF4-FFF2-40B4-BE49-F238E27FC236}">
                <a16:creationId xmlns:a16="http://schemas.microsoft.com/office/drawing/2014/main" id="{B8A1FFD6-228F-4951-9AFC-59E3EA71A584}"/>
              </a:ext>
            </a:extLst>
          </p:cNvPr>
          <p:cNvGraphicFramePr>
            <a:graphicFrameLocks noGrp="1"/>
          </p:cNvGraphicFramePr>
          <p:nvPr>
            <p:extLst>
              <p:ext uri="{D42A27DB-BD31-4B8C-83A1-F6EECF244321}">
                <p14:modId xmlns:p14="http://schemas.microsoft.com/office/powerpoint/2010/main" val="2474924339"/>
              </p:ext>
            </p:extLst>
          </p:nvPr>
        </p:nvGraphicFramePr>
        <p:xfrm>
          <a:off x="5270042" y="3207848"/>
          <a:ext cx="3454138" cy="1218122"/>
        </p:xfrm>
        <a:graphic>
          <a:graphicData uri="http://schemas.openxmlformats.org/drawingml/2006/table">
            <a:tbl>
              <a:tblPr firstRow="1" firstCol="1" bandRow="1">
                <a:tableStyleId>{5C22544A-7EE6-4342-B048-85BDC9FD1C3A}</a:tableStyleId>
              </a:tblPr>
              <a:tblGrid>
                <a:gridCol w="1837899">
                  <a:extLst>
                    <a:ext uri="{9D8B030D-6E8A-4147-A177-3AD203B41FA5}">
                      <a16:colId xmlns:a16="http://schemas.microsoft.com/office/drawing/2014/main" val="2523673746"/>
                    </a:ext>
                  </a:extLst>
                </a:gridCol>
                <a:gridCol w="1616239">
                  <a:extLst>
                    <a:ext uri="{9D8B030D-6E8A-4147-A177-3AD203B41FA5}">
                      <a16:colId xmlns:a16="http://schemas.microsoft.com/office/drawing/2014/main" val="690951533"/>
                    </a:ext>
                  </a:extLst>
                </a:gridCol>
              </a:tblGrid>
              <a:tr h="194402">
                <a:tc>
                  <a:txBody>
                    <a:bodyPr/>
                    <a:lstStyle/>
                    <a:p>
                      <a:pPr algn="l">
                        <a:lnSpc>
                          <a:spcPts val="1400"/>
                        </a:lnSpc>
                        <a:spcAft>
                          <a:spcPts val="1000"/>
                        </a:spcAft>
                      </a:pPr>
                      <a:r>
                        <a:rPr lang="en-GB" sz="900" b="0" dirty="0">
                          <a:effectLst/>
                        </a:rPr>
                        <a:t>Sector</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solidFill>
                      <a:schemeClr val="accent3"/>
                    </a:solidFill>
                  </a:tcPr>
                </a:tc>
                <a:tc>
                  <a:txBody>
                    <a:bodyPr/>
                    <a:lstStyle/>
                    <a:p>
                      <a:pPr algn="l">
                        <a:lnSpc>
                          <a:spcPts val="1400"/>
                        </a:lnSpc>
                        <a:spcAft>
                          <a:spcPts val="1000"/>
                        </a:spcAft>
                      </a:pPr>
                      <a:r>
                        <a:rPr lang="en-GB" sz="900" b="0" dirty="0">
                          <a:effectLst/>
                        </a:rPr>
                        <a:t>Number of respondents</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solidFill>
                      <a:schemeClr val="accent3"/>
                    </a:solidFill>
                  </a:tcPr>
                </a:tc>
                <a:extLst>
                  <a:ext uri="{0D108BD9-81ED-4DB2-BD59-A6C34878D82A}">
                    <a16:rowId xmlns:a16="http://schemas.microsoft.com/office/drawing/2014/main" val="2585470972"/>
                  </a:ext>
                </a:extLst>
              </a:tr>
              <a:tr h="343901">
                <a:tc>
                  <a:txBody>
                    <a:bodyPr/>
                    <a:lstStyle/>
                    <a:p>
                      <a:pPr algn="l">
                        <a:lnSpc>
                          <a:spcPct val="100000"/>
                        </a:lnSpc>
                        <a:spcAft>
                          <a:spcPts val="1000"/>
                        </a:spcAft>
                      </a:pPr>
                      <a:r>
                        <a:rPr lang="en-GB" sz="900" b="0" dirty="0">
                          <a:effectLst/>
                        </a:rPr>
                        <a:t>Government or Government Agency</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solidFill>
                      <a:schemeClr val="accent1"/>
                    </a:solidFill>
                  </a:tcPr>
                </a:tc>
                <a:tc>
                  <a:txBody>
                    <a:bodyPr/>
                    <a:lstStyle/>
                    <a:p>
                      <a:pPr algn="ctr">
                        <a:lnSpc>
                          <a:spcPts val="1400"/>
                        </a:lnSpc>
                        <a:spcAft>
                          <a:spcPts val="1000"/>
                        </a:spcAft>
                      </a:pPr>
                      <a:r>
                        <a:rPr lang="en-GB" sz="900" b="0" dirty="0">
                          <a:effectLst/>
                        </a:rPr>
                        <a:t>41</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205964928"/>
                  </a:ext>
                </a:extLst>
              </a:tr>
              <a:tr h="194402">
                <a:tc>
                  <a:txBody>
                    <a:bodyPr/>
                    <a:lstStyle/>
                    <a:p>
                      <a:pPr algn="l">
                        <a:lnSpc>
                          <a:spcPts val="1400"/>
                        </a:lnSpc>
                        <a:spcAft>
                          <a:spcPts val="1000"/>
                        </a:spcAft>
                      </a:pPr>
                      <a:r>
                        <a:rPr lang="en-GB" sz="900" b="0" dirty="0">
                          <a:effectLst/>
                        </a:rPr>
                        <a:t>Private Sector</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solidFill>
                      <a:schemeClr val="accent1"/>
                    </a:solidFill>
                  </a:tcPr>
                </a:tc>
                <a:tc>
                  <a:txBody>
                    <a:bodyPr/>
                    <a:lstStyle/>
                    <a:p>
                      <a:pPr algn="ctr">
                        <a:lnSpc>
                          <a:spcPts val="1400"/>
                        </a:lnSpc>
                        <a:spcAft>
                          <a:spcPts val="1000"/>
                        </a:spcAft>
                      </a:pPr>
                      <a:r>
                        <a:rPr lang="en-GB" sz="900" b="0" dirty="0">
                          <a:effectLst/>
                        </a:rPr>
                        <a:t>23</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1541262709"/>
                  </a:ext>
                </a:extLst>
              </a:tr>
              <a:tr h="343901">
                <a:tc>
                  <a:txBody>
                    <a:bodyPr/>
                    <a:lstStyle/>
                    <a:p>
                      <a:pPr algn="l">
                        <a:lnSpc>
                          <a:spcPts val="1400"/>
                        </a:lnSpc>
                        <a:spcAft>
                          <a:spcPts val="1000"/>
                        </a:spcAft>
                      </a:pPr>
                      <a:r>
                        <a:rPr lang="en-GB" sz="900" b="0" dirty="0">
                          <a:effectLst/>
                        </a:rPr>
                        <a:t>Academic/Research Institution</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solidFill>
                      <a:schemeClr val="accent1"/>
                    </a:solidFill>
                  </a:tcPr>
                </a:tc>
                <a:tc>
                  <a:txBody>
                    <a:bodyPr/>
                    <a:lstStyle/>
                    <a:p>
                      <a:pPr algn="ctr">
                        <a:lnSpc>
                          <a:spcPts val="1400"/>
                        </a:lnSpc>
                        <a:spcAft>
                          <a:spcPts val="1000"/>
                        </a:spcAft>
                      </a:pPr>
                      <a:r>
                        <a:rPr lang="en-GB" sz="900" b="0" dirty="0">
                          <a:effectLst/>
                        </a:rPr>
                        <a:t>5</a:t>
                      </a:r>
                      <a:endParaRPr lang="en-GB" sz="900" b="0" dirty="0">
                        <a:effectLst/>
                        <a:latin typeface="Gadugi" panose="020B0502040204020203" pitchFamily="34" charset="0"/>
                        <a:ea typeface="Gadugi" panose="020B0502040204020203" pitchFamily="34" charset="0"/>
                        <a:cs typeface="Times New Roman" panose="02020603050405020304" pitchFamily="18" charset="0"/>
                      </a:endParaRPr>
                    </a:p>
                  </a:txBody>
                  <a:tcPr marL="68580" marR="68580" marT="36195" marB="36195" anchor="ctr"/>
                </a:tc>
                <a:extLst>
                  <a:ext uri="{0D108BD9-81ED-4DB2-BD59-A6C34878D82A}">
                    <a16:rowId xmlns:a16="http://schemas.microsoft.com/office/drawing/2014/main" val="1128889108"/>
                  </a:ext>
                </a:extLst>
              </a:tr>
            </a:tbl>
          </a:graphicData>
        </a:graphic>
      </p:graphicFrame>
    </p:spTree>
    <p:extLst>
      <p:ext uri="{BB962C8B-B14F-4D97-AF65-F5344CB8AC3E}">
        <p14:creationId xmlns:p14="http://schemas.microsoft.com/office/powerpoint/2010/main" val="3223838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a:xfrm>
            <a:off x="419821" y="613504"/>
            <a:ext cx="3155230" cy="676227"/>
          </a:xfrm>
        </p:spPr>
        <p:txBody>
          <a:bodyPr/>
          <a:lstStyle/>
          <a:p>
            <a:r>
              <a:rPr lang="en-GB" dirty="0"/>
              <a:t>Mapping of potential locations</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FF5FECFB-2912-4950-9085-5E26B866D015}" type="datetime3">
              <a:rPr lang="en-US" smtClean="0"/>
              <a:t>17 June 2021</a:t>
            </a:fld>
            <a:endParaRPr lang="en-GB" dirty="0"/>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pPr/>
              <a:t>8</a:t>
            </a:fld>
            <a:endParaRPr lang="en-GB" dirty="0"/>
          </a:p>
        </p:txBody>
      </p:sp>
      <p:sp>
        <p:nvSpPr>
          <p:cNvPr id="8" name="Text Placeholder 7">
            <a:extLst>
              <a:ext uri="{FF2B5EF4-FFF2-40B4-BE49-F238E27FC236}">
                <a16:creationId xmlns:a16="http://schemas.microsoft.com/office/drawing/2014/main" id="{6F9C1F45-598D-4696-857E-9673FF073312}"/>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F0336D81-7AFB-43EA-9A89-3F821A886918}"/>
              </a:ext>
            </a:extLst>
          </p:cNvPr>
          <p:cNvSpPr>
            <a:spLocks noGrp="1"/>
          </p:cNvSpPr>
          <p:nvPr>
            <p:ph sz="quarter" idx="15"/>
          </p:nvPr>
        </p:nvSpPr>
        <p:spPr>
          <a:xfrm>
            <a:off x="419819" y="1460741"/>
            <a:ext cx="3104431" cy="2823713"/>
          </a:xfrm>
        </p:spPr>
        <p:txBody>
          <a:bodyPr>
            <a:normAutofit/>
          </a:bodyPr>
          <a:lstStyle/>
          <a:p>
            <a:r>
              <a:rPr lang="en-GB" sz="1200" dirty="0"/>
              <a:t>Maps showing locations related to food security, blue energy, blue tourism, and maritime. A more detailed and interactive map is available through the links in the report.</a:t>
            </a:r>
          </a:p>
          <a:p>
            <a:r>
              <a:rPr lang="en-GB" sz="1200" dirty="0"/>
              <a:t>All marked locations are described below the maps in the report. </a:t>
            </a:r>
          </a:p>
        </p:txBody>
      </p:sp>
      <p:pic>
        <p:nvPicPr>
          <p:cNvPr id="12" name="Picture 11" descr="Map&#10;&#10;Description automatically generated">
            <a:extLst>
              <a:ext uri="{FF2B5EF4-FFF2-40B4-BE49-F238E27FC236}">
                <a16:creationId xmlns:a16="http://schemas.microsoft.com/office/drawing/2014/main" id="{6FB24856-A61C-49BD-87E6-3B2567645CBE}"/>
              </a:ext>
            </a:extLst>
          </p:cNvPr>
          <p:cNvPicPr/>
          <p:nvPr/>
        </p:nvPicPr>
        <p:blipFill>
          <a:blip r:embed="rId2" cstate="screen">
            <a:extLst>
              <a:ext uri="{28A0092B-C50C-407E-A947-70E740481C1C}">
                <a14:useLocalDpi xmlns:a14="http://schemas.microsoft.com/office/drawing/2010/main"/>
              </a:ext>
            </a:extLst>
          </a:blip>
          <a:stretch>
            <a:fillRect/>
          </a:stretch>
        </p:blipFill>
        <p:spPr>
          <a:xfrm>
            <a:off x="3938071" y="896486"/>
            <a:ext cx="2380721" cy="1620133"/>
          </a:xfrm>
          <a:prstGeom prst="rect">
            <a:avLst/>
          </a:prstGeom>
        </p:spPr>
      </p:pic>
      <p:pic>
        <p:nvPicPr>
          <p:cNvPr id="13" name="Picture 12" descr="Map&#10;&#10;Description automatically generated">
            <a:extLst>
              <a:ext uri="{FF2B5EF4-FFF2-40B4-BE49-F238E27FC236}">
                <a16:creationId xmlns:a16="http://schemas.microsoft.com/office/drawing/2014/main" id="{D2F72326-79B1-4420-B885-5F1367AAF8B0}"/>
              </a:ext>
            </a:extLst>
          </p:cNvPr>
          <p:cNvPicPr/>
          <p:nvPr/>
        </p:nvPicPr>
        <p:blipFill>
          <a:blip r:embed="rId3" cstate="screen">
            <a:extLst>
              <a:ext uri="{28A0092B-C50C-407E-A947-70E740481C1C}">
                <a14:useLocalDpi xmlns:a14="http://schemas.microsoft.com/office/drawing/2010/main"/>
              </a:ext>
            </a:extLst>
          </a:blip>
          <a:stretch>
            <a:fillRect/>
          </a:stretch>
        </p:blipFill>
        <p:spPr>
          <a:xfrm>
            <a:off x="6343462" y="2538075"/>
            <a:ext cx="2380721" cy="1683539"/>
          </a:xfrm>
          <a:prstGeom prst="rect">
            <a:avLst/>
          </a:prstGeom>
        </p:spPr>
      </p:pic>
      <p:pic>
        <p:nvPicPr>
          <p:cNvPr id="14" name="Picture 13" descr="Map&#10;&#10;Description automatically generated">
            <a:extLst>
              <a:ext uri="{FF2B5EF4-FFF2-40B4-BE49-F238E27FC236}">
                <a16:creationId xmlns:a16="http://schemas.microsoft.com/office/drawing/2014/main" id="{131AAEF7-152D-4358-91EF-96A182FD260D}"/>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43462" y="900008"/>
            <a:ext cx="2380718" cy="1616611"/>
          </a:xfrm>
          <a:prstGeom prst="rect">
            <a:avLst/>
          </a:prstGeom>
        </p:spPr>
      </p:pic>
      <p:pic>
        <p:nvPicPr>
          <p:cNvPr id="19" name="Picture 18">
            <a:extLst>
              <a:ext uri="{FF2B5EF4-FFF2-40B4-BE49-F238E27FC236}">
                <a16:creationId xmlns:a16="http://schemas.microsoft.com/office/drawing/2014/main" id="{F547A8CA-2F43-4977-B8D0-98EF65DF85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5518" b="21223"/>
          <a:stretch/>
        </p:blipFill>
        <p:spPr>
          <a:xfrm>
            <a:off x="3988871" y="2764171"/>
            <a:ext cx="2192075" cy="966917"/>
          </a:xfrm>
          <a:prstGeom prst="rect">
            <a:avLst/>
          </a:prstGeom>
        </p:spPr>
      </p:pic>
    </p:spTree>
    <p:extLst>
      <p:ext uri="{BB962C8B-B14F-4D97-AF65-F5344CB8AC3E}">
        <p14:creationId xmlns:p14="http://schemas.microsoft.com/office/powerpoint/2010/main" val="181357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BB8D-B302-4BBA-91D8-FE5D8C3E54AB}"/>
              </a:ext>
            </a:extLst>
          </p:cNvPr>
          <p:cNvSpPr>
            <a:spLocks noGrp="1"/>
          </p:cNvSpPr>
          <p:nvPr>
            <p:ph type="title"/>
          </p:nvPr>
        </p:nvSpPr>
        <p:spPr/>
        <p:txBody>
          <a:bodyPr/>
          <a:lstStyle/>
          <a:p>
            <a:r>
              <a:rPr lang="en-GB" dirty="0"/>
              <a:t>OCT profiles</a:t>
            </a:r>
          </a:p>
        </p:txBody>
      </p:sp>
      <p:sp>
        <p:nvSpPr>
          <p:cNvPr id="3" name="Date Placeholder 2">
            <a:extLst>
              <a:ext uri="{FF2B5EF4-FFF2-40B4-BE49-F238E27FC236}">
                <a16:creationId xmlns:a16="http://schemas.microsoft.com/office/drawing/2014/main" id="{85FA287D-BD6D-4545-A78F-CA942D7C29DF}"/>
              </a:ext>
            </a:extLst>
          </p:cNvPr>
          <p:cNvSpPr>
            <a:spLocks noGrp="1"/>
          </p:cNvSpPr>
          <p:nvPr>
            <p:ph type="dt" sz="half" idx="10"/>
          </p:nvPr>
        </p:nvSpPr>
        <p:spPr/>
        <p:txBody>
          <a:bodyPr/>
          <a:lstStyle/>
          <a:p>
            <a:fld id="{669CCE6A-D42A-456B-905B-C7F0E4E7AE20}" type="datetime3">
              <a:rPr lang="en-US" smtClean="0"/>
              <a:t>17 June 2021</a:t>
            </a:fld>
            <a:endParaRPr lang="en-GB" dirty="0"/>
          </a:p>
        </p:txBody>
      </p:sp>
      <p:sp>
        <p:nvSpPr>
          <p:cNvPr id="4" name="Footer Placeholder 3">
            <a:extLst>
              <a:ext uri="{FF2B5EF4-FFF2-40B4-BE49-F238E27FC236}">
                <a16:creationId xmlns:a16="http://schemas.microsoft.com/office/drawing/2014/main" id="{75CC2AD9-F0F7-420A-BFFC-1BCB0DF391A6}"/>
              </a:ext>
            </a:extLst>
          </p:cNvPr>
          <p:cNvSpPr>
            <a:spLocks noGrp="1"/>
          </p:cNvSpPr>
          <p:nvPr>
            <p:ph type="ftr" sz="quarter" idx="11"/>
          </p:nvPr>
        </p:nvSpPr>
        <p:spPr/>
        <p:txBody>
          <a:bodyPr/>
          <a:lstStyle/>
          <a:p>
            <a:r>
              <a:rPr lang="en-GB"/>
              <a:t>Blue Economy Roadmap</a:t>
            </a:r>
            <a:endParaRPr lang="en-GB" dirty="0"/>
          </a:p>
        </p:txBody>
      </p:sp>
      <p:sp>
        <p:nvSpPr>
          <p:cNvPr id="5" name="Slide Number Placeholder 4">
            <a:extLst>
              <a:ext uri="{FF2B5EF4-FFF2-40B4-BE49-F238E27FC236}">
                <a16:creationId xmlns:a16="http://schemas.microsoft.com/office/drawing/2014/main" id="{F08ED45E-5B9B-4BE6-8976-C1DA23F73785}"/>
              </a:ext>
            </a:extLst>
          </p:cNvPr>
          <p:cNvSpPr>
            <a:spLocks noGrp="1"/>
          </p:cNvSpPr>
          <p:nvPr>
            <p:ph type="sldNum" sz="quarter" idx="12"/>
          </p:nvPr>
        </p:nvSpPr>
        <p:spPr/>
        <p:txBody>
          <a:bodyPr/>
          <a:lstStyle/>
          <a:p>
            <a:fld id="{AF54B9EF-527F-4F31-BDA9-861CCA0FE377}" type="slidenum">
              <a:rPr lang="en-GB" smtClean="0"/>
              <a:pPr/>
              <a:t>9</a:t>
            </a:fld>
            <a:endParaRPr lang="en-GB" dirty="0"/>
          </a:p>
        </p:txBody>
      </p:sp>
      <p:sp>
        <p:nvSpPr>
          <p:cNvPr id="9" name="Text Placeholder 8">
            <a:extLst>
              <a:ext uri="{FF2B5EF4-FFF2-40B4-BE49-F238E27FC236}">
                <a16:creationId xmlns:a16="http://schemas.microsoft.com/office/drawing/2014/main" id="{03B045E6-4F39-4675-87C4-B06DF3C713A2}"/>
              </a:ext>
            </a:extLst>
          </p:cNvPr>
          <p:cNvSpPr>
            <a:spLocks noGrp="1"/>
          </p:cNvSpPr>
          <p:nvPr>
            <p:ph type="body" sz="quarter" idx="13"/>
          </p:nvPr>
        </p:nvSpPr>
        <p:spPr/>
        <p:txBody>
          <a:bodyPr/>
          <a:lstStyle/>
          <a:p>
            <a:endParaRPr lang="da-DK"/>
          </a:p>
        </p:txBody>
      </p:sp>
      <p:sp>
        <p:nvSpPr>
          <p:cNvPr id="7" name="Content Placeholder 6">
            <a:extLst>
              <a:ext uri="{FF2B5EF4-FFF2-40B4-BE49-F238E27FC236}">
                <a16:creationId xmlns:a16="http://schemas.microsoft.com/office/drawing/2014/main" id="{F0336D81-7AFB-43EA-9A89-3F821A886918}"/>
              </a:ext>
            </a:extLst>
          </p:cNvPr>
          <p:cNvSpPr>
            <a:spLocks noGrp="1"/>
          </p:cNvSpPr>
          <p:nvPr>
            <p:ph sz="quarter" idx="15"/>
          </p:nvPr>
        </p:nvSpPr>
        <p:spPr>
          <a:xfrm>
            <a:off x="419821" y="1460741"/>
            <a:ext cx="3882156" cy="2823713"/>
          </a:xfrm>
        </p:spPr>
        <p:txBody>
          <a:bodyPr>
            <a:normAutofit/>
          </a:bodyPr>
          <a:lstStyle/>
          <a:p>
            <a:r>
              <a:rPr lang="en-GB" sz="1400" dirty="0"/>
              <a:t>The OCT profiles each consist of 5 pages which contain a general introduction, and a page for each of the topics: food security, blue energy, blue tourism, and maritime. </a:t>
            </a:r>
          </a:p>
          <a:p>
            <a:r>
              <a:rPr lang="en-GB" sz="1400" b="1" dirty="0">
                <a:solidFill>
                  <a:schemeClr val="accent3"/>
                </a:solidFill>
              </a:rPr>
              <a:t>Dials</a:t>
            </a:r>
            <a:r>
              <a:rPr lang="en-GB" sz="1400" b="1" dirty="0"/>
              <a:t> </a:t>
            </a:r>
            <a:r>
              <a:rPr lang="en-GB" sz="1400" dirty="0"/>
              <a:t>on the top of the page to indicate the status of identified policies and/or reports in the OCT on a specific topic.</a:t>
            </a:r>
          </a:p>
          <a:p>
            <a:r>
              <a:rPr lang="en-GB" sz="1400" dirty="0"/>
              <a:t>Each topic also contains a SWOT analysis, which emphasizes the Strengths, Weaknesses, Opportunities and Threats.</a:t>
            </a:r>
          </a:p>
        </p:txBody>
      </p:sp>
      <p:pic>
        <p:nvPicPr>
          <p:cNvPr id="8" name="Picture 7">
            <a:extLst>
              <a:ext uri="{FF2B5EF4-FFF2-40B4-BE49-F238E27FC236}">
                <a16:creationId xmlns:a16="http://schemas.microsoft.com/office/drawing/2014/main" id="{148CBD86-138A-49EA-81EF-7F3F2A8450E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95825" y="1431131"/>
            <a:ext cx="4028355" cy="28051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475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OWI">
  <a:themeElements>
    <a:clrScheme name="COWI 2019">
      <a:dk1>
        <a:srgbClr val="000000"/>
      </a:dk1>
      <a:lt1>
        <a:sysClr val="window" lastClr="FFFFFF"/>
      </a:lt1>
      <a:dk2>
        <a:srgbClr val="58595B"/>
      </a:dk2>
      <a:lt2>
        <a:srgbClr val="D0C7BD"/>
      </a:lt2>
      <a:accent1>
        <a:srgbClr val="435A69"/>
      </a:accent1>
      <a:accent2>
        <a:srgbClr val="9DB8AF"/>
      </a:accent2>
      <a:accent3>
        <a:srgbClr val="F04E23"/>
      </a:accent3>
      <a:accent4>
        <a:srgbClr val="B3D455"/>
      </a:accent4>
      <a:accent5>
        <a:srgbClr val="0A6791"/>
      </a:accent5>
      <a:accent6>
        <a:srgbClr val="FADD89"/>
      </a:accent6>
      <a:hlink>
        <a:srgbClr val="F04E23"/>
      </a:hlink>
      <a:folHlink>
        <a:srgbClr val="867E78"/>
      </a:folHlink>
    </a:clrScheme>
    <a:fontScheme name="COWI">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extLst>
    <a:ext uri="{05A4C25C-085E-4340-85A3-A5531E510DB2}">
      <thm15:themeFamily xmlns:thm15="http://schemas.microsoft.com/office/thememl/2012/main" name="COWI_16_9.potx" id="{959BA6C0-C6EB-44F1-A303-B6126D9E3FD6}" vid="{F76179E6-6D0F-488A-B78D-F2792AB19E9E}"/>
    </a:ext>
  </a:extLst>
</a:theme>
</file>

<file path=ppt/theme/theme2.xml><?xml version="1.0" encoding="utf-8"?>
<a:theme xmlns:a="http://schemas.openxmlformats.org/drawingml/2006/main" name="4_COWI">
  <a:themeElements>
    <a:clrScheme name="COWI">
      <a:dk1>
        <a:srgbClr val="000000"/>
      </a:dk1>
      <a:lt1>
        <a:sysClr val="window" lastClr="FFFFFF"/>
      </a:lt1>
      <a:dk2>
        <a:srgbClr val="58595B"/>
      </a:dk2>
      <a:lt2>
        <a:srgbClr val="D0C7BD"/>
      </a:lt2>
      <a:accent1>
        <a:srgbClr val="435A69"/>
      </a:accent1>
      <a:accent2>
        <a:srgbClr val="9DB8AF"/>
      </a:accent2>
      <a:accent3>
        <a:srgbClr val="F04E23"/>
      </a:accent3>
      <a:accent4>
        <a:srgbClr val="B3D455"/>
      </a:accent4>
      <a:accent5>
        <a:srgbClr val="0A6791"/>
      </a:accent5>
      <a:accent6>
        <a:srgbClr val="FADD89"/>
      </a:accent6>
      <a:hlink>
        <a:srgbClr val="F04E23"/>
      </a:hlink>
      <a:folHlink>
        <a:srgbClr val="867E78"/>
      </a:folHlink>
    </a:clrScheme>
    <a:fontScheme name="COWI">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extLst>
    <a:ext uri="{05A4C25C-085E-4340-85A3-A5531E510DB2}">
      <thm15:themeFamily xmlns:thm15="http://schemas.microsoft.com/office/thememl/2012/main" name="COWI_16_9.potx" id="{49719E08-B7FD-4D7A-82EE-8682DA017D9A}" vid="{6413DD2B-2441-4FAA-A843-C102EC6331A1}"/>
    </a:ext>
  </a:extLst>
</a:theme>
</file>

<file path=ppt/theme/theme3.xml><?xml version="1.0" encoding="utf-8"?>
<a:theme xmlns:a="http://schemas.openxmlformats.org/drawingml/2006/main" name="Office Theme">
  <a:themeElements>
    <a:clrScheme name="COWI">
      <a:dk1>
        <a:srgbClr val="1F1F1F"/>
      </a:dk1>
      <a:lt1>
        <a:sysClr val="window" lastClr="FFFFFF"/>
      </a:lt1>
      <a:dk2>
        <a:srgbClr val="58595B"/>
      </a:dk2>
      <a:lt2>
        <a:srgbClr val="D0C7BD"/>
      </a:lt2>
      <a:accent1>
        <a:srgbClr val="9F948A"/>
      </a:accent1>
      <a:accent2>
        <a:srgbClr val="44626A"/>
      </a:accent2>
      <a:accent3>
        <a:srgbClr val="F04E23"/>
      </a:accent3>
      <a:accent4>
        <a:srgbClr val="B3D455"/>
      </a:accent4>
      <a:accent5>
        <a:srgbClr val="818B96"/>
      </a:accent5>
      <a:accent6>
        <a:srgbClr val="D0C7BD"/>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WI">
      <a:dk1>
        <a:srgbClr val="1F1F1F"/>
      </a:dk1>
      <a:lt1>
        <a:sysClr val="window" lastClr="FFFFFF"/>
      </a:lt1>
      <a:dk2>
        <a:srgbClr val="58595B"/>
      </a:dk2>
      <a:lt2>
        <a:srgbClr val="D0C7BD"/>
      </a:lt2>
      <a:accent1>
        <a:srgbClr val="9F948A"/>
      </a:accent1>
      <a:accent2>
        <a:srgbClr val="44626A"/>
      </a:accent2>
      <a:accent3>
        <a:srgbClr val="F04E23"/>
      </a:accent3>
      <a:accent4>
        <a:srgbClr val="B3D455"/>
      </a:accent4>
      <a:accent5>
        <a:srgbClr val="818B96"/>
      </a:accent5>
      <a:accent6>
        <a:srgbClr val="D0C7BD"/>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F8F23C5B13154D8FB054D71B9CCAAE" ma:contentTypeVersion="8" ma:contentTypeDescription="Create a new document." ma:contentTypeScope="" ma:versionID="8f0a9a630d0a3126858a29936a1ab7dc">
  <xsd:schema xmlns:xsd="http://www.w3.org/2001/XMLSchema" xmlns:xs="http://www.w3.org/2001/XMLSchema" xmlns:p="http://schemas.microsoft.com/office/2006/metadata/properties" xmlns:ns2="2e73edc9-d6f0-4790-9a50-66e3728d16cd" targetNamespace="http://schemas.microsoft.com/office/2006/metadata/properties" ma:root="true" ma:fieldsID="7990dd478c9d0fed8a26a84f28d99267" ns2:_="">
    <xsd:import namespace="2e73edc9-d6f0-4790-9a50-66e3728d16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3edc9-d6f0-4790-9a50-66e3728d16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1D73D9-E671-40E7-8219-B3CB92AB6CAB}">
  <ds:schemaRefs>
    <ds:schemaRef ds:uri="http://schemas.microsoft.com/sharepoint/v3/contenttype/forms"/>
  </ds:schemaRefs>
</ds:datastoreItem>
</file>

<file path=customXml/itemProps2.xml><?xml version="1.0" encoding="utf-8"?>
<ds:datastoreItem xmlns:ds="http://schemas.openxmlformats.org/officeDocument/2006/customXml" ds:itemID="{2B9E8DE2-2D2D-451D-ACAA-020D60EE8641}">
  <ds:schemaRefs>
    <ds:schemaRef ds:uri="http://purl.org/dc/terms/"/>
    <ds:schemaRef ds:uri="309327f0-fd15-4e85-92de-7f45a86c6ba6"/>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858340ed-25d6-4ece-8e77-69a6ed54b2d0"/>
    <ds:schemaRef ds:uri="http://www.w3.org/XML/1998/namespace"/>
    <ds:schemaRef ds:uri="http://purl.org/dc/dcmitype/"/>
  </ds:schemaRefs>
</ds:datastoreItem>
</file>

<file path=customXml/itemProps3.xml><?xml version="1.0" encoding="utf-8"?>
<ds:datastoreItem xmlns:ds="http://schemas.openxmlformats.org/officeDocument/2006/customXml" ds:itemID="{555EF5B1-75B6-482E-BB47-8E452D6D3AD9}"/>
</file>

<file path=docProps/app.xml><?xml version="1.0" encoding="utf-8"?>
<Properties xmlns="http://schemas.openxmlformats.org/officeDocument/2006/extended-properties" xmlns:vt="http://schemas.openxmlformats.org/officeDocument/2006/docPropsVTypes">
  <Template>COWI_16_9</Template>
  <TotalTime>3104</TotalTime>
  <Words>1707</Words>
  <Application>Microsoft Office PowerPoint</Application>
  <PresentationFormat>On-screen Show (16:9)</PresentationFormat>
  <Paragraphs>224</Paragraphs>
  <Slides>28</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Gadugi</vt:lpstr>
      <vt:lpstr>Verdana</vt:lpstr>
      <vt:lpstr>COWI</vt:lpstr>
      <vt:lpstr>4_COWI</vt:lpstr>
      <vt:lpstr>Blue Economy Roadmap</vt:lpstr>
      <vt:lpstr>Content</vt:lpstr>
      <vt:lpstr>Introduction</vt:lpstr>
      <vt:lpstr>Assignment</vt:lpstr>
      <vt:lpstr>Project team</vt:lpstr>
      <vt:lpstr>Methodology</vt:lpstr>
      <vt:lpstr>Methodology</vt:lpstr>
      <vt:lpstr>Mapping of potential locations</vt:lpstr>
      <vt:lpstr>OCT profiles</vt:lpstr>
      <vt:lpstr>Findings</vt:lpstr>
      <vt:lpstr>Strategic priorities</vt:lpstr>
      <vt:lpstr>OCTs are Unique and thus must develop a Unique Approach!</vt:lpstr>
      <vt:lpstr>Strategic Priorites</vt:lpstr>
      <vt:lpstr>Strategic Priorites</vt:lpstr>
      <vt:lpstr>Recommendations</vt:lpstr>
      <vt:lpstr>Blue Growth Observatories</vt:lpstr>
      <vt:lpstr>PowerPoint Presentation</vt:lpstr>
      <vt:lpstr>Blue Economy Sector Expansion Study</vt:lpstr>
      <vt:lpstr>Blue Economy Clusters</vt:lpstr>
      <vt:lpstr>PowerPoint Presentation</vt:lpstr>
      <vt:lpstr>Maritime/Marine Spatial Planning</vt:lpstr>
      <vt:lpstr>Knowledge Centric Approach – our next generation</vt:lpstr>
      <vt:lpstr>Tourism</vt:lpstr>
      <vt:lpstr>Blue Energy</vt:lpstr>
      <vt:lpstr>Blue Food Security</vt:lpstr>
      <vt:lpstr>Blue Maritime </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Economy Roadmap</dc:title>
  <dc:subject>Presentation COWI (Ramon Wessel and Dr Karen Lupson)</dc:subject>
  <dc:creator>RAWE</dc:creator>
  <cp:lastModifiedBy>Ramon Wessel</cp:lastModifiedBy>
  <cp:revision>21</cp:revision>
  <dcterms:created xsi:type="dcterms:W3CDTF">2021-05-31T16:31:37Z</dcterms:created>
  <dcterms:modified xsi:type="dcterms:W3CDTF">2021-06-17T14:13:26Z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wiTitle">
    <vt:lpwstr>Blue Economy Roadmap</vt:lpwstr>
  </property>
  <property fmtid="{D5CDD505-2E9C-101B-9397-08002B2CF9AE}" pid="3" name="CowiSubject">
    <vt:lpwstr>Presentation COWI (Ramon Wessel and Dr Karen Lupson)</vt:lpwstr>
  </property>
  <property fmtid="{D5CDD505-2E9C-101B-9397-08002B2CF9AE}" pid="4" name="Date completed">
    <vt:lpwstr>17 June 2021</vt:lpwstr>
  </property>
  <property fmtid="{D5CDD505-2E9C-101B-9397-08002B2CF9AE}" pid="5" name="CowiAuthor">
    <vt:lpwstr>RAWE</vt:lpwstr>
  </property>
  <property fmtid="{D5CDD505-2E9C-101B-9397-08002B2CF9AE}" pid="6" name="Language">
    <vt:lpwstr>English [UK]</vt:lpwstr>
  </property>
  <property fmtid="{D5CDD505-2E9C-101B-9397-08002B2CF9AE}" pid="7" name="ContentTypeId">
    <vt:lpwstr>0x0101003CF8F23C5B13154D8FB054D71B9CCAAE</vt:lpwstr>
  </property>
</Properties>
</file>