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5" r:id="rId2"/>
    <p:sldId id="282" r:id="rId3"/>
    <p:sldId id="283" r:id="rId4"/>
    <p:sldId id="284" r:id="rId5"/>
    <p:sldId id="286" r:id="rId6"/>
  </p:sldIdLst>
  <p:sldSz cx="12192000" cy="6858000"/>
  <p:notesSz cx="6797675" cy="9926638"/>
  <p:embeddedFontLst>
    <p:embeddedFont>
      <p:font typeface="Campton Book" panose="00000500000000000000" pitchFamily="2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85">
          <p15:clr>
            <a:srgbClr val="A4A3A4"/>
          </p15:clr>
        </p15:guide>
        <p15:guide id="2" orient="horz" pos="328">
          <p15:clr>
            <a:srgbClr val="A4A3A4"/>
          </p15:clr>
        </p15:guide>
        <p15:guide id="3" orient="horz" pos="3728">
          <p15:clr>
            <a:srgbClr val="A4A3A4"/>
          </p15:clr>
        </p15:guide>
        <p15:guide id="4" pos="460">
          <p15:clr>
            <a:srgbClr val="A4A3A4"/>
          </p15:clr>
        </p15:guide>
        <p15:guide id="5" pos="72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95959"/>
    <a:srgbClr val="8679B4"/>
    <a:srgbClr val="5A4997"/>
    <a:srgbClr val="463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81205" autoAdjust="0"/>
  </p:normalViewPr>
  <p:slideViewPr>
    <p:cSldViewPr snapToGrid="0" showGuides="1">
      <p:cViewPr varScale="1">
        <p:scale>
          <a:sx n="101" d="100"/>
          <a:sy n="101" d="100"/>
        </p:scale>
        <p:origin x="1500" y="120"/>
      </p:cViewPr>
      <p:guideLst>
        <p:guide orient="horz" pos="1185"/>
        <p:guide orient="horz" pos="328"/>
        <p:guide orient="horz" pos="3728"/>
        <p:guide pos="460"/>
        <p:guide pos="72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364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382C0-1D05-4229-918E-CDD7B7E48B4A}" type="slidenum">
              <a:rPr lang="en-GB" smtClean="0"/>
              <a:t>‹nr.›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6AEEE-E778-402E-8B8F-9A98AED26EB8}" type="datetimeFigureOut">
              <a:rPr lang="en-GB" smtClean="0"/>
              <a:t>10/06/2021</a:t>
            </a:fld>
            <a:endParaRPr lang="en-GB"/>
          </a:p>
        </p:txBody>
      </p:sp>
      <p:sp>
        <p:nvSpPr>
          <p:cNvPr id="9" name="Header Placeholder 8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/>
            </a:lvl1pPr>
          </a:lstStyle>
          <a:p>
            <a:fld id="{1386E511-D742-4EFE-90B5-C9FC42762E0F}" type="datetimeFigureOut">
              <a:rPr lang="en-GB" smtClean="0"/>
              <a:pPr/>
              <a:t>10/06/2021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/>
            </a:lvl1pPr>
          </a:lstStyle>
          <a:p>
            <a:fld id="{A16CFAD1-D197-4A88-B173-A6412E995EE5}" type="slidenum">
              <a:rPr lang="en-GB" smtClean="0"/>
              <a:pPr/>
              <a:t>‹nr.›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/>
            </a:lvl1pPr>
          </a:lstStyle>
          <a:p>
            <a:endParaRPr lang="en-GB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13" name="Header Placeholder 1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601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3397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6CFAD1-D197-4A88-B173-A6412E995EE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67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110BEC-8091-4298-B55B-ECE62B226ED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3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 +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3D01D956-071A-45BC-813E-498B4E68F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261943" y="5047407"/>
            <a:ext cx="2148989" cy="18329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800" y="1816419"/>
            <a:ext cx="7092000" cy="2387600"/>
          </a:xfrm>
        </p:spPr>
        <p:txBody>
          <a:bodyPr anchor="t" anchorCtr="0"/>
          <a:lstStyle>
            <a:lvl1pPr algn="l">
              <a:lnSpc>
                <a:spcPct val="86000"/>
              </a:lnSpc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0250" y="4672015"/>
            <a:ext cx="7092000" cy="466456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3000" b="1"/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/>
              <a:t>Indsæt navn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206" y="5103071"/>
            <a:ext cx="7101043" cy="540928"/>
          </a:xfrm>
        </p:spPr>
        <p:txBody>
          <a:bodyPr/>
          <a:lstStyle>
            <a:lvl1pPr marL="0" indent="0">
              <a:buNone/>
              <a:defRPr sz="3000" baseline="0"/>
            </a:lvl1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8E1FD6FF-0835-4F4A-8B0A-4EB06A6DD750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på rammen og klik bagefter på indsæt billede fra fil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pic>
        <p:nvPicPr>
          <p:cNvPr id="11" name="Logo">
            <a:extLst>
              <a:ext uri="{FF2B5EF4-FFF2-40B4-BE49-F238E27FC236}">
                <a16:creationId xmlns:a16="http://schemas.microsoft.com/office/drawing/2014/main" id="{2502174E-018A-4378-927C-B7DF784CD96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09" y="462054"/>
            <a:ext cx="2275343" cy="1087200"/>
          </a:xfrm>
          <a:prstGeom prst="rect">
            <a:avLst/>
          </a:prstGeom>
        </p:spPr>
      </p:pic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Text Box 48">
            <a:extLst>
              <a:ext uri="{FF2B5EF4-FFF2-40B4-BE49-F238E27FC236}">
                <a16:creationId xmlns:a16="http://schemas.microsoft.com/office/drawing/2014/main" id="{3988B555-30BC-438B-BE2A-6E736BC240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3314700" y="4433252"/>
            <a:ext cx="32273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noProof="1">
                <a:solidFill>
                  <a:srgbClr val="464646"/>
                </a:solidFill>
                <a:latin typeface="+mn-lt"/>
              </a:rPr>
              <a:t>Ændre præsentationens titel</a:t>
            </a:r>
          </a:p>
          <a:p>
            <a:pPr algn="r" eaLnBrk="1" hangingPunct="1">
              <a:defRPr/>
            </a:pPr>
            <a:r>
              <a:rPr lang="da-DK" sz="900" b="1" noProof="1">
                <a:solidFill>
                  <a:srgbClr val="464646"/>
                </a:solidFill>
                <a:latin typeface="+mn-lt"/>
              </a:rPr>
              <a:t>1. </a:t>
            </a:r>
            <a:r>
              <a:rPr lang="da-DK" sz="900" noProof="1">
                <a:solidFill>
                  <a:srgbClr val="464646"/>
                </a:solidFill>
                <a:latin typeface="+mn-lt"/>
              </a:rPr>
              <a:t>Klik i menulinjen, vælg </a:t>
            </a:r>
            <a:r>
              <a:rPr lang="da-DK" sz="900" b="1" noProof="1">
                <a:solidFill>
                  <a:srgbClr val="464646"/>
                </a:solidFill>
                <a:latin typeface="+mn-lt"/>
              </a:rPr>
              <a:t>Indsæt </a:t>
            </a:r>
            <a:r>
              <a:rPr lang="da-DK" sz="900" noProof="1">
                <a:solidFill>
                  <a:srgbClr val="464646"/>
                </a:solidFill>
                <a:latin typeface="+mn-lt"/>
              </a:rPr>
              <a:t>&gt;</a:t>
            </a:r>
            <a:r>
              <a:rPr lang="da-DK" sz="900" b="1" noProof="1">
                <a:solidFill>
                  <a:srgbClr val="464646"/>
                </a:solidFill>
                <a:latin typeface="+mn-lt"/>
              </a:rPr>
              <a:t>Sidehoved / Sidefod</a:t>
            </a:r>
          </a:p>
          <a:p>
            <a:pPr algn="r" eaLnBrk="1" hangingPunct="1">
              <a:defRPr/>
            </a:pPr>
            <a:r>
              <a:rPr lang="da-DK" sz="900" b="1" noProof="1">
                <a:solidFill>
                  <a:srgbClr val="464646"/>
                </a:solidFill>
                <a:latin typeface="+mn-lt"/>
              </a:rPr>
              <a:t>2. </a:t>
            </a:r>
            <a:r>
              <a:rPr lang="da-DK" sz="900" noProof="1">
                <a:solidFill>
                  <a:srgbClr val="464646"/>
                </a:solidFill>
                <a:latin typeface="+mn-lt"/>
              </a:rPr>
              <a:t>Skriv præsentationens titel i Sidefod feltet,</a:t>
            </a:r>
          </a:p>
          <a:p>
            <a:pPr algn="r" eaLnBrk="1" hangingPunct="1">
              <a:defRPr/>
            </a:pPr>
            <a:r>
              <a:rPr lang="da-DK" sz="900" b="1" noProof="1">
                <a:solidFill>
                  <a:srgbClr val="464646"/>
                </a:solidFill>
                <a:latin typeface="+mn-lt"/>
              </a:rPr>
              <a:t>3. </a:t>
            </a:r>
            <a:r>
              <a:rPr lang="da-DK" sz="900" b="0" noProof="1">
                <a:solidFill>
                  <a:srgbClr val="464646"/>
                </a:solidFill>
                <a:latin typeface="+mn-lt"/>
              </a:rPr>
              <a:t>V</a:t>
            </a:r>
            <a:r>
              <a:rPr lang="da-DK" sz="900" noProof="1">
                <a:solidFill>
                  <a:srgbClr val="464646"/>
                </a:solidFill>
                <a:latin typeface="+mn-lt"/>
              </a:rPr>
              <a:t>ælg </a:t>
            </a:r>
            <a:r>
              <a:rPr lang="da-DK" sz="900" b="1" noProof="1">
                <a:solidFill>
                  <a:srgbClr val="464646"/>
                </a:solidFill>
                <a:latin typeface="+mn-lt"/>
              </a:rPr>
              <a:t>Anvend på alle</a:t>
            </a:r>
            <a:endParaRPr lang="da-DK" sz="900" noProof="1">
              <a:solidFill>
                <a:srgbClr val="464646"/>
              </a:solidFill>
              <a:latin typeface="+mn-lt"/>
            </a:endParaRPr>
          </a:p>
        </p:txBody>
      </p:sp>
      <p:sp>
        <p:nvSpPr>
          <p:cNvPr id="19" name="Afrundet rektangel 26">
            <a:extLst>
              <a:ext uri="{FF2B5EF4-FFF2-40B4-BE49-F238E27FC236}">
                <a16:creationId xmlns:a16="http://schemas.microsoft.com/office/drawing/2014/main" id="{B6C2F1E9-030A-4603-9C2A-5EBC27B925C4}"/>
              </a:ext>
            </a:extLst>
          </p:cNvPr>
          <p:cNvSpPr/>
          <p:nvPr userDrawn="1"/>
        </p:nvSpPr>
        <p:spPr>
          <a:xfrm>
            <a:off x="-2187054" y="6315501"/>
            <a:ext cx="1520168" cy="237902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>
              <a:solidFill>
                <a:schemeClr val="tx1"/>
              </a:solidFill>
            </a:endParaRPr>
          </a:p>
        </p:txBody>
      </p:sp>
      <p:sp>
        <p:nvSpPr>
          <p:cNvPr id="20" name="Afrundet rektangel 27">
            <a:extLst>
              <a:ext uri="{FF2B5EF4-FFF2-40B4-BE49-F238E27FC236}">
                <a16:creationId xmlns:a16="http://schemas.microsoft.com/office/drawing/2014/main" id="{8445A733-9797-4E5A-853E-86CD1A054E95}"/>
              </a:ext>
            </a:extLst>
          </p:cNvPr>
          <p:cNvSpPr/>
          <p:nvPr userDrawn="1"/>
        </p:nvSpPr>
        <p:spPr>
          <a:xfrm>
            <a:off x="-666886" y="5341702"/>
            <a:ext cx="467868" cy="166853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>
              <a:solidFill>
                <a:schemeClr val="tx1"/>
              </a:solidFill>
            </a:endParaRPr>
          </a:p>
        </p:txBody>
      </p:sp>
      <p:grpSp>
        <p:nvGrpSpPr>
          <p:cNvPr id="22" name="Gruppe 21">
            <a:extLst>
              <a:ext uri="{FF2B5EF4-FFF2-40B4-BE49-F238E27FC236}">
                <a16:creationId xmlns:a16="http://schemas.microsoft.com/office/drawing/2014/main" id="{473BB988-2445-4C11-BF23-80308D7FAB90}"/>
              </a:ext>
            </a:extLst>
          </p:cNvPr>
          <p:cNvGrpSpPr/>
          <p:nvPr userDrawn="1"/>
        </p:nvGrpSpPr>
        <p:grpSpPr>
          <a:xfrm>
            <a:off x="12306004" y="0"/>
            <a:ext cx="2630488" cy="3220867"/>
            <a:chOff x="12306004" y="0"/>
            <a:chExt cx="2630488" cy="3220867"/>
          </a:xfrm>
        </p:grpSpPr>
        <p:sp>
          <p:nvSpPr>
            <p:cNvPr id="23" name="AutoShape 4">
              <a:extLst>
                <a:ext uri="{FF2B5EF4-FFF2-40B4-BE49-F238E27FC236}">
                  <a16:creationId xmlns:a16="http://schemas.microsoft.com/office/drawing/2014/main" id="{6DE79676-DC53-4DA4-807A-4F4D9A03C95C}"/>
                </a:ext>
              </a:extLst>
            </p:cNvPr>
            <p:cNvSpPr>
              <a:spLocks/>
            </p:cNvSpPr>
            <p:nvPr userDrawn="1"/>
          </p:nvSpPr>
          <p:spPr bwMode="gray">
            <a:xfrm>
              <a:off x="12306005" y="0"/>
              <a:ext cx="2630487" cy="1246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l" defTabSz="457200">
                <a:tabLst>
                  <a:tab pos="177800" algn="l"/>
                </a:tabLst>
                <a:defRPr/>
              </a:pP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Vis hjælpelinjer som hjælper ved </a:t>
              </a:r>
              <a:br>
                <a:rPr lang="da-DK" sz="900" b="1" dirty="0">
                  <a:solidFill>
                    <a:srgbClr val="464646"/>
                  </a:solidFill>
                  <a:cs typeface="Arial" charset="0"/>
                </a:rPr>
              </a:b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placering af objekter</a:t>
              </a:r>
            </a:p>
            <a:p>
              <a:pPr algn="l" defTabSz="457200">
                <a:tabLst>
                  <a:tab pos="177800" algn="l"/>
                </a:tabLst>
                <a:defRPr/>
              </a:pP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1.</a:t>
              </a:r>
              <a:r>
                <a:rPr lang="da-DK" sz="900" dirty="0">
                  <a:solidFill>
                    <a:srgbClr val="464646"/>
                  </a:solidFill>
                  <a:cs typeface="Arial" charset="0"/>
                </a:rPr>
                <a:t> Højre klik udenfor slidet og vælg </a:t>
              </a:r>
              <a:br>
                <a:rPr lang="da-DK" sz="900" dirty="0">
                  <a:solidFill>
                    <a:srgbClr val="464646"/>
                  </a:solidFill>
                  <a:cs typeface="Arial" charset="0"/>
                </a:rPr>
              </a:b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Gitter og hjælpelinjer</a:t>
              </a:r>
            </a:p>
            <a:p>
              <a:pPr marL="0" indent="0" algn="l" defTabSz="457200">
                <a:buFontTx/>
                <a:buNone/>
                <a:tabLst>
                  <a:tab pos="177800" algn="l"/>
                </a:tabLst>
                <a:defRPr/>
              </a:pP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2. </a:t>
              </a:r>
              <a:r>
                <a:rPr lang="da-DK" sz="900" dirty="0">
                  <a:solidFill>
                    <a:srgbClr val="464646"/>
                  </a:solidFill>
                  <a:cs typeface="Arial" charset="0"/>
                </a:rPr>
                <a:t>Sæt hak ved </a:t>
              </a:r>
              <a:br>
                <a:rPr lang="da-DK" sz="900" dirty="0">
                  <a:solidFill>
                    <a:srgbClr val="464646"/>
                  </a:solidFill>
                  <a:cs typeface="Arial" charset="0"/>
                </a:rPr>
              </a:b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Vis tegnehjælpelinjer</a:t>
              </a:r>
              <a:r>
                <a:rPr lang="da-DK" sz="900" b="1" baseline="0" dirty="0">
                  <a:solidFill>
                    <a:srgbClr val="464646"/>
                  </a:solidFill>
                  <a:cs typeface="Arial" charset="0"/>
                </a:rPr>
                <a:t> </a:t>
              </a: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på skærmen</a:t>
              </a:r>
            </a:p>
            <a:p>
              <a:pPr marL="0" indent="0" algn="l" defTabSz="457200">
                <a:buFontTx/>
                <a:buNone/>
                <a:tabLst>
                  <a:tab pos="177800" algn="l"/>
                </a:tabLst>
                <a:defRPr/>
              </a:pP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3. </a:t>
              </a:r>
              <a:r>
                <a:rPr lang="da-DK" sz="900" dirty="0">
                  <a:solidFill>
                    <a:srgbClr val="464646"/>
                  </a:solidFill>
                  <a:cs typeface="Arial" charset="0"/>
                </a:rPr>
                <a:t>Sæt hak ved </a:t>
              </a: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Fastgør objekter til gitter </a:t>
              </a:r>
              <a:br>
                <a:rPr lang="da-DK" sz="900" b="1" dirty="0">
                  <a:solidFill>
                    <a:srgbClr val="464646"/>
                  </a:solidFill>
                  <a:cs typeface="Arial" charset="0"/>
                </a:rPr>
              </a:br>
              <a:r>
                <a:rPr lang="da-DK" sz="900" b="0" dirty="0">
                  <a:solidFill>
                    <a:srgbClr val="464646"/>
                  </a:solidFill>
                  <a:cs typeface="Arial" charset="0"/>
                </a:rPr>
                <a:t>og </a:t>
              </a: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Fastgør objekter til</a:t>
              </a:r>
              <a:r>
                <a:rPr lang="da-DK" sz="900" b="1" baseline="0" dirty="0">
                  <a:solidFill>
                    <a:srgbClr val="464646"/>
                  </a:solidFill>
                  <a:cs typeface="Arial" charset="0"/>
                </a:rPr>
                <a:t> andre objekter</a:t>
              </a:r>
              <a:endParaRPr lang="da-DK" sz="900" b="1" dirty="0">
                <a:solidFill>
                  <a:srgbClr val="464646"/>
                </a:solidFill>
                <a:cs typeface="Arial" charset="0"/>
              </a:endParaRPr>
            </a:p>
            <a:p>
              <a:pPr marL="0" indent="0" algn="l" defTabSz="457200">
                <a:buFontTx/>
                <a:buNone/>
                <a:tabLst>
                  <a:tab pos="177800" algn="l"/>
                </a:tabLst>
                <a:defRPr/>
              </a:pP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4. </a:t>
              </a:r>
              <a:r>
                <a:rPr lang="da-DK" sz="900" dirty="0">
                  <a:solidFill>
                    <a:srgbClr val="464646"/>
                  </a:solidFill>
                  <a:cs typeface="Arial" charset="0"/>
                </a:rPr>
                <a:t>Vælg </a:t>
              </a:r>
              <a:r>
                <a:rPr lang="da-DK" sz="900" b="1" dirty="0">
                  <a:solidFill>
                    <a:srgbClr val="464646"/>
                  </a:solidFill>
                  <a:cs typeface="Arial" charset="0"/>
                </a:rPr>
                <a:t>OK</a:t>
              </a:r>
              <a:r>
                <a:rPr lang="da-DK" sz="900" dirty="0">
                  <a:solidFill>
                    <a:srgbClr val="464646"/>
                  </a:solidFill>
                  <a:cs typeface="Arial" charset="0"/>
                </a:rPr>
                <a:t> </a:t>
              </a:r>
            </a:p>
          </p:txBody>
        </p:sp>
        <p:grpSp>
          <p:nvGrpSpPr>
            <p:cNvPr id="24" name="Gruppe 23">
              <a:extLst>
                <a:ext uri="{FF2B5EF4-FFF2-40B4-BE49-F238E27FC236}">
                  <a16:creationId xmlns:a16="http://schemas.microsoft.com/office/drawing/2014/main" id="{C4BFB322-4BF7-4B23-B930-04CB773A5873}"/>
                </a:ext>
              </a:extLst>
            </p:cNvPr>
            <p:cNvGrpSpPr/>
            <p:nvPr userDrawn="1"/>
          </p:nvGrpSpPr>
          <p:grpSpPr>
            <a:xfrm>
              <a:off x="12306004" y="1405109"/>
              <a:ext cx="2084759" cy="1815758"/>
              <a:chOff x="12306004" y="1231106"/>
              <a:chExt cx="2084759" cy="1815758"/>
            </a:xfrm>
          </p:grpSpPr>
          <p:pic>
            <p:nvPicPr>
              <p:cNvPr id="25" name="Picture 4">
                <a:extLst>
                  <a:ext uri="{FF2B5EF4-FFF2-40B4-BE49-F238E27FC236}">
                    <a16:creationId xmlns:a16="http://schemas.microsoft.com/office/drawing/2014/main" id="{DC40902E-AED8-4E4C-AF7D-A9FD337CF7B6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306004" y="1231106"/>
                <a:ext cx="2084759" cy="18157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6" name="Afrundet rektangel 32">
                <a:extLst>
                  <a:ext uri="{FF2B5EF4-FFF2-40B4-BE49-F238E27FC236}">
                    <a16:creationId xmlns:a16="http://schemas.microsoft.com/office/drawing/2014/main" id="{37C132F3-CE8B-4B73-B128-8F6AA361AD4C}"/>
                  </a:ext>
                </a:extLst>
              </p:cNvPr>
              <p:cNvSpPr/>
              <p:nvPr userDrawn="1"/>
            </p:nvSpPr>
            <p:spPr>
              <a:xfrm>
                <a:off x="12354935" y="2435591"/>
                <a:ext cx="1352637" cy="210691"/>
              </a:xfrm>
              <a:prstGeom prst="round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sz="18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Afrundet rektangel 33">
                <a:extLst>
                  <a:ext uri="{FF2B5EF4-FFF2-40B4-BE49-F238E27FC236}">
                    <a16:creationId xmlns:a16="http://schemas.microsoft.com/office/drawing/2014/main" id="{F345F76D-4F5A-4E3E-9E97-DDE30C0692FB}"/>
                  </a:ext>
                </a:extLst>
              </p:cNvPr>
              <p:cNvSpPr/>
              <p:nvPr userDrawn="1"/>
            </p:nvSpPr>
            <p:spPr>
              <a:xfrm>
                <a:off x="12397776" y="1605467"/>
                <a:ext cx="1352637" cy="274134"/>
              </a:xfrm>
              <a:prstGeom prst="roundRect">
                <a:avLst/>
              </a:prstGeom>
              <a:noFill/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sz="1800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2242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+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FCE56B84-887C-4EC9-BAB8-808341CCF6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591A29E-DBA3-4B1A-818A-569AF601FB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0250" y="1876425"/>
            <a:ext cx="7092000" cy="40386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3" name="Date Placeholder 12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468B038E-4FBA-4E85-A439-F6BCDF8F6B6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på rammen og klik bagefter på indsæt billede fra fil</a:t>
            </a:r>
          </a:p>
        </p:txBody>
      </p:sp>
    </p:spTree>
    <p:extLst>
      <p:ext uri="{BB962C8B-B14F-4D97-AF65-F5344CB8AC3E}">
        <p14:creationId xmlns:p14="http://schemas.microsoft.com/office/powerpoint/2010/main" val="3134372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 + ik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ggrund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  <a:endParaRPr lang="da-DK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3" name="Date Placeholder 2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46B4166-7A89-4CD5-9E70-34C8FC121A4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rammen og indsæt ikon fra Ikon siden</a:t>
            </a:r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AFE76902-DE98-42CE-976D-9B906AEF958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0249" y="1876425"/>
            <a:ext cx="7092000" cy="4038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266652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d tekstspalte - smal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040163" y="1876425"/>
            <a:ext cx="3420000" cy="4038600"/>
          </a:xfrm>
        </p:spPr>
        <p:txBody>
          <a:bodyPr tIns="720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0" name="Date Placeholder 9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8AA85DB-EB3B-4D7E-AC47-AF16FC55E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13" name="TextBox 5">
            <a:extLst>
              <a:ext uri="{FF2B5EF4-FFF2-40B4-BE49-F238E27FC236}">
                <a16:creationId xmlns:a16="http://schemas.microsoft.com/office/drawing/2014/main" id="{344FB442-AF86-450D-AF67-7927B4ADDB2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095500" y="3577516"/>
            <a:ext cx="1992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Få skarpe billeder</a:t>
            </a:r>
            <a:br>
              <a:rPr lang="da-DK" sz="900" b="1" dirty="0">
                <a:solidFill>
                  <a:srgbClr val="464646"/>
                </a:solidFill>
                <a:latin typeface="+mn-lt"/>
              </a:rPr>
            </a:br>
            <a:r>
              <a:rPr lang="da-DK" sz="900" b="0" dirty="0">
                <a:solidFill>
                  <a:srgbClr val="464646"/>
                </a:solidFill>
                <a:latin typeface="+mn-lt"/>
              </a:rPr>
              <a:t>Vælg billede</a:t>
            </a:r>
            <a:r>
              <a:rPr lang="da-DK" sz="900" b="0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med minimum</a:t>
            </a:r>
          </a:p>
          <a:p>
            <a:pPr algn="r" eaLnBrk="1" hangingPunct="1">
              <a:defRPr/>
            </a:pPr>
            <a:r>
              <a:rPr lang="da-DK" sz="900" b="0" kern="1200" dirty="0">
                <a:solidFill>
                  <a:srgbClr val="464646"/>
                </a:solidFill>
                <a:latin typeface="Arial" charset="0"/>
                <a:ea typeface="+mn-ea"/>
                <a:cs typeface="+mn-cs"/>
              </a:rPr>
              <a:t>883 x 1250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pixels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31ADD82-D0B6-41C2-9B7D-A954062E810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0249" y="1876425"/>
            <a:ext cx="7092000" cy="40386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764520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 i samme bred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3"/>
          <p:cNvSpPr>
            <a:spLocks noGrp="1"/>
          </p:cNvSpPr>
          <p:nvPr>
            <p:ph type="pic" sz="quarter" idx="14"/>
          </p:nvPr>
        </p:nvSpPr>
        <p:spPr>
          <a:xfrm>
            <a:off x="6204163" y="1876425"/>
            <a:ext cx="5256000" cy="4038600"/>
          </a:xfrm>
        </p:spPr>
        <p:txBody>
          <a:bodyPr tIns="720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A611A92-B80B-4C20-A9CC-D76DCD628D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3BEA2349-3C83-4DDF-B2FD-43C6DD8D877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095500" y="3577516"/>
            <a:ext cx="1992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Få skarpe billeder</a:t>
            </a:r>
            <a:br>
              <a:rPr lang="da-DK" sz="900" b="1" dirty="0">
                <a:solidFill>
                  <a:srgbClr val="464646"/>
                </a:solidFill>
                <a:latin typeface="+mn-lt"/>
              </a:rPr>
            </a:br>
            <a:r>
              <a:rPr lang="da-DK" sz="900" b="0" dirty="0">
                <a:solidFill>
                  <a:srgbClr val="464646"/>
                </a:solidFill>
                <a:latin typeface="+mn-lt"/>
              </a:rPr>
              <a:t>Vælg billede</a:t>
            </a:r>
            <a:r>
              <a:rPr lang="da-DK" sz="900" b="0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med minimum</a:t>
            </a:r>
          </a:p>
          <a:p>
            <a:pPr algn="r" eaLnBrk="1" hangingPunct="1">
              <a:defRPr/>
            </a:pPr>
            <a:r>
              <a:rPr lang="da-DK" sz="900" b="0" kern="1200" dirty="0">
                <a:solidFill>
                  <a:srgbClr val="464646"/>
                </a:solidFill>
                <a:latin typeface="Arial" charset="0"/>
                <a:ea typeface="+mn-ea"/>
                <a:cs typeface="+mn-cs"/>
              </a:rPr>
              <a:t>1355 x 1250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pixels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031A638-44E8-46BE-8E86-03C5B079B4A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0250" y="1876425"/>
            <a:ext cx="5256000" cy="40386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67110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 tekstspalte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368480" y="1876425"/>
            <a:ext cx="7092000" cy="4038600"/>
          </a:xfrm>
        </p:spPr>
        <p:txBody>
          <a:bodyPr tIns="720000" anchor="ctr" anchorCtr="0"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da-DK" smtClean="0"/>
              <a:t>Klik på ikonet for at tilføje et billede</a:t>
            </a:r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9F4E3F9-C047-4B35-9B87-06F60E8293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99F1B5A8-E7CC-4182-9AE1-3766BBDE77D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095500" y="3577516"/>
            <a:ext cx="199231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Få skarpe billeder</a:t>
            </a:r>
            <a:br>
              <a:rPr lang="da-DK" sz="900" b="1" dirty="0">
                <a:solidFill>
                  <a:srgbClr val="464646"/>
                </a:solidFill>
                <a:latin typeface="+mn-lt"/>
              </a:rPr>
            </a:br>
            <a:r>
              <a:rPr lang="da-DK" sz="900" b="0" dirty="0">
                <a:solidFill>
                  <a:srgbClr val="464646"/>
                </a:solidFill>
                <a:latin typeface="+mn-lt"/>
              </a:rPr>
              <a:t>Vælg billede</a:t>
            </a:r>
            <a:r>
              <a:rPr lang="da-DK" sz="900" b="0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med minimum</a:t>
            </a:r>
          </a:p>
          <a:p>
            <a:pPr algn="r" eaLnBrk="1" hangingPunct="1">
              <a:defRPr/>
            </a:pPr>
            <a:r>
              <a:rPr lang="da-DK" sz="900" b="0" dirty="0">
                <a:solidFill>
                  <a:srgbClr val="464646"/>
                </a:solidFill>
                <a:latin typeface="+mn-lt"/>
              </a:rPr>
              <a:t>1792 x 1250 pixels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7743FC7-3B81-4A4F-BC65-749BD7F040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0249" y="1876425"/>
            <a:ext cx="3420000" cy="40386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47019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titel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-1"/>
            <a:ext cx="12193200" cy="6498000"/>
          </a:xfrm>
        </p:spPr>
        <p:txBody>
          <a:bodyPr lIns="8424000" tIns="108000" rIns="108000" anchor="t" anchorCtr="0"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Klik på siden og indsæt billede, via fanen Indsæt, Billeder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31520" y="516467"/>
            <a:ext cx="7092000" cy="5398557"/>
          </a:xfrm>
        </p:spPr>
        <p:txBody>
          <a:bodyPr/>
          <a:lstStyle>
            <a:lvl1pPr>
              <a:lnSpc>
                <a:spcPct val="86000"/>
              </a:lnSpc>
              <a:defRPr sz="6000"/>
            </a:lvl1pPr>
          </a:lstStyle>
          <a:p>
            <a:r>
              <a:rPr lang="da-DK" dirty="0"/>
              <a:t>Klik og indsæt tekst max 6 linjer</a:t>
            </a:r>
            <a:endParaRPr lang="da-DK" noProof="0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1" name="Date Placeholder 10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id="{E0EB2A3A-63E9-43A0-92CC-0619E474351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095500" y="3577516"/>
            <a:ext cx="199231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Få skarpe billeder</a:t>
            </a:r>
            <a:br>
              <a:rPr lang="da-DK" sz="900" b="1" dirty="0">
                <a:solidFill>
                  <a:srgbClr val="464646"/>
                </a:solidFill>
                <a:latin typeface="+mn-lt"/>
              </a:rPr>
            </a:br>
            <a:r>
              <a:rPr lang="da-DK" sz="900" b="0" dirty="0">
                <a:solidFill>
                  <a:srgbClr val="464646"/>
                </a:solidFill>
                <a:latin typeface="+mn-lt"/>
              </a:rPr>
              <a:t>Vælg billede</a:t>
            </a:r>
            <a:r>
              <a:rPr lang="da-DK" sz="900" b="0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med minimum</a:t>
            </a:r>
          </a:p>
          <a:p>
            <a:pPr algn="r" eaLnBrk="1" hangingPunct="1">
              <a:defRPr/>
            </a:pPr>
            <a:r>
              <a:rPr lang="da-DK" sz="900" b="0" dirty="0">
                <a:solidFill>
                  <a:srgbClr val="464646"/>
                </a:solidFill>
                <a:latin typeface="+mn-lt"/>
              </a:rPr>
              <a:t>3000 x 1688 pixels</a:t>
            </a:r>
          </a:p>
          <a:p>
            <a:pPr algn="r" eaLnBrk="1" hangingPunct="1">
              <a:defRPr/>
            </a:pPr>
            <a:endParaRPr lang="da-DK" sz="900" b="1" dirty="0">
              <a:solidFill>
                <a:srgbClr val="464646"/>
              </a:solidFill>
              <a:latin typeface="+mn-lt"/>
            </a:endParaRPr>
          </a:p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Indsæt</a:t>
            </a:r>
            <a:r>
              <a:rPr lang="da-DK" sz="900" b="1" baseline="0" dirty="0">
                <a:solidFill>
                  <a:srgbClr val="464646"/>
                </a:solidFill>
                <a:latin typeface="+mn-lt"/>
              </a:rPr>
              <a:t> et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billede</a:t>
            </a:r>
          </a:p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1. 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Klik på rammen og indsæt billede via fanen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Indsæt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 &gt;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Billeder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/>
            </a:r>
            <a:br>
              <a:rPr lang="da-DK" sz="900" dirty="0">
                <a:solidFill>
                  <a:srgbClr val="464646"/>
                </a:solidFill>
                <a:latin typeface="+mn-lt"/>
              </a:rPr>
            </a:br>
            <a:r>
              <a:rPr lang="da-DK" sz="900" b="1" dirty="0">
                <a:solidFill>
                  <a:srgbClr val="464646"/>
                </a:solidFill>
                <a:latin typeface="+mn-lt"/>
              </a:rPr>
              <a:t>2.</a:t>
            </a:r>
            <a:r>
              <a:rPr lang="da-DK" sz="900" b="1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Indsæt billede, højre klik på billedet og vælg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”Send bagerst”</a:t>
            </a:r>
          </a:p>
        </p:txBody>
      </p:sp>
    </p:spTree>
    <p:extLst>
      <p:ext uri="{BB962C8B-B14F-4D97-AF65-F5344CB8AC3E}">
        <p14:creationId xmlns:p14="http://schemas.microsoft.com/office/powerpoint/2010/main" val="2998742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titel +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ggrund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731520" y="516467"/>
            <a:ext cx="7092000" cy="5398557"/>
          </a:xfrm>
        </p:spPr>
        <p:txBody>
          <a:bodyPr/>
          <a:lstStyle>
            <a:lvl1pPr>
              <a:lnSpc>
                <a:spcPct val="86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  <a:endParaRPr lang="da-DK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E32BD879-3AA4-458B-BC39-CD4CCE0F039A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rammen og klik bagefter på indsæt billede fra fil</a:t>
            </a:r>
          </a:p>
        </p:txBody>
      </p:sp>
      <p:sp>
        <p:nvSpPr>
          <p:cNvPr id="3" name="Date Placeholder 2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419505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ggrund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13" name="Grafik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000" y="1792612"/>
            <a:ext cx="3240000" cy="3272777"/>
          </a:xfrm>
          <a:prstGeom prst="rect">
            <a:avLst/>
          </a:prstGeom>
        </p:spPr>
      </p:pic>
      <p:sp>
        <p:nvSpPr>
          <p:cNvPr id="11" name="Footer Placeholder 10" hidden="1"/>
          <p:cNvSpPr>
            <a:spLocks noGrp="1"/>
          </p:cNvSpPr>
          <p:nvPr>
            <p:ph type="ftr" sz="quarter" idx="15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11" hidden="1"/>
          <p:cNvSpPr>
            <a:spLocks noGrp="1"/>
          </p:cNvSpPr>
          <p:nvPr>
            <p:ph type="sldNum" sz="quarter" idx="16"/>
          </p:nvPr>
        </p:nvSpPr>
        <p:spPr>
          <a:xfrm>
            <a:off x="0" y="7020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r>
              <a:rPr lang="da-DK" dirty="0"/>
              <a:t>Side </a:t>
            </a:r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Date Placeholder 9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03013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9" name="Date Placeholder 8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49132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576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 forside +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800" y="1816419"/>
            <a:ext cx="7092000" cy="2387600"/>
          </a:xfrm>
        </p:spPr>
        <p:txBody>
          <a:bodyPr anchor="t" anchorCtr="0"/>
          <a:lstStyle>
            <a:lvl1pPr algn="l">
              <a:lnSpc>
                <a:spcPct val="86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0250" y="4672015"/>
            <a:ext cx="7092000" cy="466456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3000" b="1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/>
              <a:t>Indsæt navn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206" y="5103071"/>
            <a:ext cx="7101043" cy="540928"/>
          </a:xfrm>
        </p:spPr>
        <p:txBody>
          <a:bodyPr/>
          <a:lstStyle>
            <a:lvl1pPr marL="0" indent="0"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6C4C768F-7D6C-4065-BB61-4DEACECF9FA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rammen og klik bagefter på indsæt billede fra fil</a:t>
            </a:r>
          </a:p>
        </p:txBody>
      </p:sp>
      <p:pic>
        <p:nvPicPr>
          <p:cNvPr id="12" name="Logo">
            <a:extLst>
              <a:ext uri="{FF2B5EF4-FFF2-40B4-BE49-F238E27FC236}">
                <a16:creationId xmlns:a16="http://schemas.microsoft.com/office/drawing/2014/main" id="{793EA87A-3ADD-4839-B591-C1633EA0E4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09" y="462054"/>
            <a:ext cx="2275200" cy="1087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390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 smtClean="0"/>
              <a:t>Klik for at redigere i master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noProof="0" smtClean="0"/>
              <a:t>Klik for at redigere i master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SDU, 4 February 2021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 smtClean="0"/>
              <a:t>Page </a:t>
            </a:r>
            <a:fld id="{68928AE5-A156-4245-B132-27AD3A5D82E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721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+ 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0">
            <a:extLst>
              <a:ext uri="{FF2B5EF4-FFF2-40B4-BE49-F238E27FC236}">
                <a16:creationId xmlns:a16="http://schemas.microsoft.com/office/drawing/2014/main" id="{82BD09A5-2EDE-41E6-8889-D8A1846917F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-1"/>
            <a:ext cx="12193200" cy="6498000"/>
          </a:xfrm>
        </p:spPr>
        <p:txBody>
          <a:bodyPr lIns="8424000" tIns="108000" rIns="108000" anchor="t" anchorCtr="0"/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da-DK" noProof="0" dirty="0"/>
              <a:t>Klik på rammen og indsæt billede, via fanen Indsæt, Billeder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800" y="1816419"/>
            <a:ext cx="7092000" cy="2387600"/>
          </a:xfrm>
        </p:spPr>
        <p:txBody>
          <a:bodyPr anchor="t" anchorCtr="0"/>
          <a:lstStyle>
            <a:lvl1pPr algn="l">
              <a:lnSpc>
                <a:spcPct val="86000"/>
              </a:lnSpc>
              <a:defRPr sz="6000"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0250" y="4672015"/>
            <a:ext cx="7092000" cy="466456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3000" b="1"/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/>
              <a:t>Indsæt navn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206" y="5103071"/>
            <a:ext cx="7101043" cy="540928"/>
          </a:xfrm>
        </p:spPr>
        <p:txBody>
          <a:bodyPr/>
          <a:lstStyle>
            <a:lvl1pPr marL="0" indent="0">
              <a:buNone/>
              <a:defRPr sz="3000" baseline="0"/>
            </a:lvl1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D574B2BD-D087-457F-A832-420936949D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109" y="463211"/>
            <a:ext cx="2275200" cy="1087200"/>
          </a:xfrm>
          <a:blipFill>
            <a:blip r:embed="rId2"/>
            <a:stretch>
              <a:fillRect/>
            </a:stretch>
          </a:blipFill>
        </p:spPr>
        <p:txBody>
          <a:bodyPr tIns="18000000"/>
          <a:lstStyle>
            <a:lvl1pPr marL="0" indent="0">
              <a:buNone/>
              <a:defRPr sz="100"/>
            </a:lvl1pPr>
          </a:lstStyle>
          <a:p>
            <a:pPr lvl="0"/>
            <a:r>
              <a:rPr lang="da-DK" noProof="0" dirty="0"/>
              <a:t>Rediger typografien i masterens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4344DEE5-5A31-4CAD-B422-0C83345270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095500" y="3577516"/>
            <a:ext cx="199231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Få skarpe billeder</a:t>
            </a:r>
            <a:br>
              <a:rPr lang="da-DK" sz="900" b="1" dirty="0">
                <a:solidFill>
                  <a:srgbClr val="464646"/>
                </a:solidFill>
                <a:latin typeface="+mn-lt"/>
              </a:rPr>
            </a:br>
            <a:r>
              <a:rPr lang="da-DK" sz="900" b="0" dirty="0">
                <a:solidFill>
                  <a:srgbClr val="464646"/>
                </a:solidFill>
                <a:latin typeface="+mn-lt"/>
              </a:rPr>
              <a:t>Vælg billede</a:t>
            </a:r>
            <a:r>
              <a:rPr lang="da-DK" sz="900" b="0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med minimum</a:t>
            </a:r>
          </a:p>
          <a:p>
            <a:pPr algn="r" eaLnBrk="1" hangingPunct="1">
              <a:defRPr/>
            </a:pPr>
            <a:r>
              <a:rPr lang="da-DK" sz="900" b="0" dirty="0">
                <a:solidFill>
                  <a:srgbClr val="464646"/>
                </a:solidFill>
                <a:latin typeface="+mn-lt"/>
              </a:rPr>
              <a:t>3000 x 1688 pixels</a:t>
            </a:r>
          </a:p>
          <a:p>
            <a:pPr algn="r" eaLnBrk="1" hangingPunct="1">
              <a:defRPr/>
            </a:pPr>
            <a:endParaRPr lang="da-DK" sz="900" b="1" dirty="0">
              <a:solidFill>
                <a:srgbClr val="464646"/>
              </a:solidFill>
              <a:latin typeface="+mn-lt"/>
            </a:endParaRPr>
          </a:p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Indsæt</a:t>
            </a:r>
            <a:r>
              <a:rPr lang="da-DK" sz="900" b="1" baseline="0" dirty="0">
                <a:solidFill>
                  <a:srgbClr val="464646"/>
                </a:solidFill>
                <a:latin typeface="+mn-lt"/>
              </a:rPr>
              <a:t> et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billede</a:t>
            </a:r>
          </a:p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1. 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Klik på rammen og indsæt billede via fanen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Indsæt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 &gt;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Billeder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/>
            </a:r>
            <a:br>
              <a:rPr lang="da-DK" sz="900" dirty="0">
                <a:solidFill>
                  <a:srgbClr val="464646"/>
                </a:solidFill>
                <a:latin typeface="+mn-lt"/>
              </a:rPr>
            </a:br>
            <a:r>
              <a:rPr lang="da-DK" sz="900" b="1" dirty="0">
                <a:solidFill>
                  <a:srgbClr val="464646"/>
                </a:solidFill>
                <a:latin typeface="+mn-lt"/>
              </a:rPr>
              <a:t>2.</a:t>
            </a:r>
            <a:r>
              <a:rPr lang="da-DK" sz="900" b="1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Indsæt billede, højre klik på billedet og vælg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”Send bagerst”</a:t>
            </a:r>
          </a:p>
        </p:txBody>
      </p:sp>
    </p:spTree>
    <p:extLst>
      <p:ext uri="{BB962C8B-B14F-4D97-AF65-F5344CB8AC3E}">
        <p14:creationId xmlns:p14="http://schemas.microsoft.com/office/powerpoint/2010/main" val="4249622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+ stort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0">
            <a:extLst>
              <a:ext uri="{FF2B5EF4-FFF2-40B4-BE49-F238E27FC236}">
                <a16:creationId xmlns:a16="http://schemas.microsoft.com/office/drawing/2014/main" id="{82BD09A5-2EDE-41E6-8889-D8A1846917F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-1"/>
            <a:ext cx="12193200" cy="6498000"/>
          </a:xfrm>
          <a:solidFill>
            <a:schemeClr val="bg2"/>
          </a:solidFill>
        </p:spPr>
        <p:txBody>
          <a:bodyPr lIns="8424000" tIns="108000" rIns="108000" anchor="t" anchorCtr="0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 på rammen og indsæt mørkt billede, via fanen Indsæt, Billeder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800" y="1816419"/>
            <a:ext cx="7092000" cy="2387600"/>
          </a:xfrm>
        </p:spPr>
        <p:txBody>
          <a:bodyPr anchor="t" anchorCtr="0"/>
          <a:lstStyle>
            <a:lvl1pPr algn="l">
              <a:lnSpc>
                <a:spcPct val="86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30250" y="4672015"/>
            <a:ext cx="7092000" cy="466456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3000" b="1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2pPr>
            <a:lvl3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3pPr>
            <a:lvl4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4pPr>
            <a:lvl5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5pPr>
            <a:lvl6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6pPr>
            <a:lvl7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7pPr>
            <a:lvl8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8pPr>
            <a:lvl9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9pPr>
          </a:lstStyle>
          <a:p>
            <a:r>
              <a:rPr lang="da-DK" dirty="0"/>
              <a:t>Indsæt navn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21206" y="5103071"/>
            <a:ext cx="7101043" cy="540928"/>
          </a:xfrm>
        </p:spPr>
        <p:txBody>
          <a:bodyPr/>
          <a:lstStyle>
            <a:lvl1pPr marL="0" indent="0">
              <a:buNone/>
              <a:defRPr sz="3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0"/>
              <a:t>Indsæt titel</a:t>
            </a:r>
          </a:p>
        </p:txBody>
      </p:sp>
      <p:sp>
        <p:nvSpPr>
          <p:cNvPr id="13" name="Text Placeholder logo">
            <a:extLst>
              <a:ext uri="{FF2B5EF4-FFF2-40B4-BE49-F238E27FC236}">
                <a16:creationId xmlns:a16="http://schemas.microsoft.com/office/drawing/2014/main" id="{D574B2BD-D087-457F-A832-420936949D3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79109" y="463211"/>
            <a:ext cx="2275200" cy="1087200"/>
          </a:xfrm>
          <a:blipFill>
            <a:blip r:embed="rId2"/>
            <a:stretch>
              <a:fillRect/>
            </a:stretch>
          </a:blipFill>
        </p:spPr>
        <p:txBody>
          <a:bodyPr tIns="18000000"/>
          <a:lstStyle>
            <a:lvl1pPr marL="0" indent="0">
              <a:buNone/>
              <a:defRPr sz="100"/>
            </a:lvl1pPr>
          </a:lstStyle>
          <a:p>
            <a:pPr lvl="0"/>
            <a:r>
              <a:rPr lang="da-DK" noProof="0" dirty="0"/>
              <a:t>Rediger typografien i masterens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6948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48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Box 5">
            <a:extLst>
              <a:ext uri="{FF2B5EF4-FFF2-40B4-BE49-F238E27FC236}">
                <a16:creationId xmlns:a16="http://schemas.microsoft.com/office/drawing/2014/main" id="{4344DEE5-5A31-4CAD-B422-0C833452702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2095500" y="3577516"/>
            <a:ext cx="1992312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Få skarpe billeder</a:t>
            </a:r>
            <a:br>
              <a:rPr lang="da-DK" sz="900" b="1" dirty="0">
                <a:solidFill>
                  <a:srgbClr val="464646"/>
                </a:solidFill>
                <a:latin typeface="+mn-lt"/>
              </a:rPr>
            </a:br>
            <a:r>
              <a:rPr lang="da-DK" sz="900" b="0" dirty="0">
                <a:solidFill>
                  <a:srgbClr val="464646"/>
                </a:solidFill>
                <a:latin typeface="+mn-lt"/>
              </a:rPr>
              <a:t>Vælg billede</a:t>
            </a:r>
            <a:r>
              <a:rPr lang="da-DK" sz="900" b="0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b="0" dirty="0">
                <a:solidFill>
                  <a:srgbClr val="464646"/>
                </a:solidFill>
                <a:latin typeface="+mn-lt"/>
              </a:rPr>
              <a:t>med minimum</a:t>
            </a:r>
          </a:p>
          <a:p>
            <a:pPr algn="r" eaLnBrk="1" hangingPunct="1">
              <a:defRPr/>
            </a:pPr>
            <a:r>
              <a:rPr lang="da-DK" sz="900" b="0" dirty="0">
                <a:solidFill>
                  <a:srgbClr val="464646"/>
                </a:solidFill>
                <a:latin typeface="+mn-lt"/>
              </a:rPr>
              <a:t>3000 x 1688 pixels</a:t>
            </a:r>
          </a:p>
          <a:p>
            <a:pPr algn="r" eaLnBrk="1" hangingPunct="1">
              <a:defRPr/>
            </a:pPr>
            <a:endParaRPr lang="da-DK" sz="900" b="1" dirty="0">
              <a:solidFill>
                <a:srgbClr val="464646"/>
              </a:solidFill>
              <a:latin typeface="+mn-lt"/>
            </a:endParaRPr>
          </a:p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Indsæt</a:t>
            </a:r>
            <a:r>
              <a:rPr lang="da-DK" sz="900" b="1" baseline="0" dirty="0">
                <a:solidFill>
                  <a:srgbClr val="464646"/>
                </a:solidFill>
                <a:latin typeface="+mn-lt"/>
              </a:rPr>
              <a:t> et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billede</a:t>
            </a:r>
          </a:p>
          <a:p>
            <a:pPr algn="r" eaLnBrk="1" hangingPunct="1">
              <a:defRPr/>
            </a:pPr>
            <a:r>
              <a:rPr lang="da-DK" sz="900" b="1" dirty="0">
                <a:solidFill>
                  <a:srgbClr val="464646"/>
                </a:solidFill>
                <a:latin typeface="+mn-lt"/>
              </a:rPr>
              <a:t>1. 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Klik på rammen og indsæt billede via fanen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Indsæt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 &gt;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Billeder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/>
            </a:r>
            <a:br>
              <a:rPr lang="da-DK" sz="900" dirty="0">
                <a:solidFill>
                  <a:srgbClr val="464646"/>
                </a:solidFill>
                <a:latin typeface="+mn-lt"/>
              </a:rPr>
            </a:br>
            <a:r>
              <a:rPr lang="da-DK" sz="900" b="1" dirty="0">
                <a:solidFill>
                  <a:srgbClr val="464646"/>
                </a:solidFill>
                <a:latin typeface="+mn-lt"/>
              </a:rPr>
              <a:t>2.</a:t>
            </a:r>
            <a:r>
              <a:rPr lang="da-DK" sz="900" b="1" baseline="0" dirty="0">
                <a:solidFill>
                  <a:srgbClr val="464646"/>
                </a:solidFill>
                <a:latin typeface="+mn-lt"/>
              </a:rPr>
              <a:t> </a:t>
            </a:r>
            <a:r>
              <a:rPr lang="da-DK" sz="900" dirty="0">
                <a:solidFill>
                  <a:srgbClr val="464646"/>
                </a:solidFill>
                <a:latin typeface="+mn-lt"/>
              </a:rPr>
              <a:t>Indsæt billede, højre klik på billedet og vælg </a:t>
            </a:r>
            <a:r>
              <a:rPr lang="da-DK" sz="900" b="1" dirty="0">
                <a:solidFill>
                  <a:srgbClr val="464646"/>
                </a:solidFill>
                <a:latin typeface="+mn-lt"/>
              </a:rPr>
              <a:t>”Send bagerst”</a:t>
            </a:r>
          </a:p>
        </p:txBody>
      </p:sp>
    </p:spTree>
    <p:extLst>
      <p:ext uri="{BB962C8B-B14F-4D97-AF65-F5344CB8AC3E}">
        <p14:creationId xmlns:p14="http://schemas.microsoft.com/office/powerpoint/2010/main" val="3134837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gsorden +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ggrund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730249" y="1876425"/>
            <a:ext cx="7092000" cy="4038600"/>
          </a:xfrm>
        </p:spPr>
        <p:txBody>
          <a:bodyPr/>
          <a:lstStyle>
            <a:lvl1pPr marL="252000" indent="-252000">
              <a:spcBef>
                <a:spcPts val="2300"/>
              </a:spcBef>
              <a:buClrTx/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</a:lstStyle>
          <a:p>
            <a:pPr lvl="0"/>
            <a:r>
              <a:rPr lang="da-DK" dirty="0"/>
              <a:t>Edit Master </a:t>
            </a:r>
            <a:r>
              <a:rPr lang="da-DK" dirty="0" err="1"/>
              <a:t>text</a:t>
            </a:r>
            <a:r>
              <a:rPr lang="da-DK" dirty="0"/>
              <a:t> styles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  <a:p>
            <a:pPr lvl="5"/>
            <a:r>
              <a:rPr lang="da-DK" dirty="0"/>
              <a:t>6</a:t>
            </a:r>
          </a:p>
          <a:p>
            <a:pPr lvl="5"/>
            <a:r>
              <a:rPr lang="da-DK" dirty="0"/>
              <a:t>7</a:t>
            </a:r>
          </a:p>
          <a:p>
            <a:pPr lvl="5"/>
            <a:r>
              <a:rPr lang="da-DK" dirty="0"/>
              <a:t>8</a:t>
            </a:r>
          </a:p>
          <a:p>
            <a:pPr lvl="6"/>
            <a:r>
              <a:rPr lang="da-DK" dirty="0"/>
              <a:t>9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1" name="Date Placeholder 10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013D3BE4-4D8C-4611-929A-FE3727190259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rammen og klik bagefter på indsæt billede fra fil</a:t>
            </a:r>
          </a:p>
        </p:txBody>
      </p:sp>
    </p:spTree>
    <p:extLst>
      <p:ext uri="{BB962C8B-B14F-4D97-AF65-F5344CB8AC3E}">
        <p14:creationId xmlns:p14="http://schemas.microsoft.com/office/powerpoint/2010/main" val="200648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ackground"/>
          <p:cNvSpPr/>
          <p:nvPr userDrawn="1"/>
        </p:nvSpPr>
        <p:spPr>
          <a:xfrm>
            <a:off x="0" y="0"/>
            <a:ext cx="12193200" cy="6861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0250" y="1805174"/>
            <a:ext cx="7092000" cy="4109625"/>
          </a:xfrm>
        </p:spPr>
        <p:txBody>
          <a:bodyPr anchor="t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og indsæt tekst max 5 linjer</a:t>
            </a: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3" name="Date Placeholder 12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E054143E-3676-42C2-8EEB-AAB676B8D543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02800" y="2458800"/>
            <a:ext cx="3456000" cy="3456000"/>
          </a:xfrm>
        </p:spPr>
        <p:txBody>
          <a:bodyPr tIns="108000" anchor="t" anchorCtr="0"/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på rammen og klik bagefter på indsæt billede fra fil</a:t>
            </a:r>
          </a:p>
        </p:txBody>
      </p:sp>
    </p:spTree>
    <p:extLst>
      <p:ext uri="{BB962C8B-B14F-4D97-AF65-F5344CB8AC3E}">
        <p14:creationId xmlns:p14="http://schemas.microsoft.com/office/powerpoint/2010/main" val="256876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Figur (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223CDF8-5301-4A36-BBE1-45AA7CF77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761178C2-A92E-438B-BE53-4F442A0449A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0250" y="1876425"/>
            <a:ext cx="10728000" cy="4038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indsætte graf/tabel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 dirty="0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0" name="Date Placeholder 9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54529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Figur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223CDF8-5301-4A36-BBE1-45AA7CF77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0250" y="516468"/>
            <a:ext cx="10728960" cy="934890"/>
          </a:xfrm>
        </p:spPr>
        <p:txBody>
          <a:bodyPr/>
          <a:lstStyle/>
          <a:p>
            <a:r>
              <a:rPr lang="da-DK" noProof="0" dirty="0"/>
              <a:t>Klik for at redigere i master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0" name="Date Placeholder 9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6" name="Pladsholder til indhold 8">
            <a:extLst>
              <a:ext uri="{FF2B5EF4-FFF2-40B4-BE49-F238E27FC236}">
                <a16:creationId xmlns:a16="http://schemas.microsoft.com/office/drawing/2014/main" id="{F48DF964-2083-4EF7-B969-6783F2DDB1FC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0250" y="2282792"/>
            <a:ext cx="10728000" cy="36000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7" name="Pladsholder til tekst 2">
            <a:extLst>
              <a:ext uri="{FF2B5EF4-FFF2-40B4-BE49-F238E27FC236}">
                <a16:creationId xmlns:a16="http://schemas.microsoft.com/office/drawing/2014/main" id="{C5DA3B6F-33CB-4F40-B31A-542F554C861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1568951"/>
            <a:ext cx="10728000" cy="309562"/>
          </a:xfrm>
        </p:spPr>
        <p:txBody>
          <a:bodyPr/>
          <a:lstStyle>
            <a:lvl1pPr marL="0" indent="0">
              <a:buNone/>
              <a:defRPr sz="1500" b="1">
                <a:solidFill>
                  <a:srgbClr val="8679B4"/>
                </a:solidFill>
              </a:defRPr>
            </a:lvl1pPr>
          </a:lstStyle>
          <a:p>
            <a:pPr lvl="0"/>
            <a:r>
              <a:rPr lang="da-DK" dirty="0"/>
              <a:t>Indsæt Figur nr.</a:t>
            </a:r>
          </a:p>
        </p:txBody>
      </p:sp>
      <p:sp>
        <p:nvSpPr>
          <p:cNvPr id="18" name="Pladsholder til tekst 2">
            <a:extLst>
              <a:ext uri="{FF2B5EF4-FFF2-40B4-BE49-F238E27FC236}">
                <a16:creationId xmlns:a16="http://schemas.microsoft.com/office/drawing/2014/main" id="{F1DE0E52-9578-4770-A2E7-4B823AA19FB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1900329"/>
            <a:ext cx="10728000" cy="3095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Figurtitel</a:t>
            </a:r>
          </a:p>
        </p:txBody>
      </p:sp>
      <p:sp>
        <p:nvSpPr>
          <p:cNvPr id="19" name="Pladsholder til tekst 2">
            <a:extLst>
              <a:ext uri="{FF2B5EF4-FFF2-40B4-BE49-F238E27FC236}">
                <a16:creationId xmlns:a16="http://schemas.microsoft.com/office/drawing/2014/main" id="{0B6B60B4-17F0-436C-8C38-9D41393188D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0250" y="5998844"/>
            <a:ext cx="10728000" cy="180000"/>
          </a:xfrm>
        </p:spPr>
        <p:txBody>
          <a:bodyPr/>
          <a:lstStyle>
            <a:lvl1pPr marL="0" indent="0">
              <a:buNone/>
              <a:defRPr sz="900" b="0">
                <a:solidFill>
                  <a:srgbClr val="595959"/>
                </a:solidFill>
              </a:defRPr>
            </a:lvl1pPr>
          </a:lstStyle>
          <a:p>
            <a:pPr lvl="0"/>
            <a:r>
              <a:rPr lang="da-DK" dirty="0"/>
              <a:t>Indsæt Anmærkning</a:t>
            </a:r>
          </a:p>
        </p:txBody>
      </p:sp>
      <p:sp>
        <p:nvSpPr>
          <p:cNvPr id="20" name="Pladsholder til tekst 2">
            <a:extLst>
              <a:ext uri="{FF2B5EF4-FFF2-40B4-BE49-F238E27FC236}">
                <a16:creationId xmlns:a16="http://schemas.microsoft.com/office/drawing/2014/main" id="{F2A2E4A9-589D-4370-9858-69943B839D2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0250" y="6194346"/>
            <a:ext cx="10728000" cy="180000"/>
          </a:xfrm>
        </p:spPr>
        <p:txBody>
          <a:bodyPr/>
          <a:lstStyle>
            <a:lvl1pPr marL="0" indent="0">
              <a:buNone/>
              <a:defRPr sz="900" b="0" i="1">
                <a:solidFill>
                  <a:srgbClr val="595959"/>
                </a:solidFill>
              </a:defRPr>
            </a:lvl1pPr>
          </a:lstStyle>
          <a:p>
            <a:pPr lvl="0"/>
            <a:r>
              <a:rPr lang="da-DK" dirty="0"/>
              <a:t>Indsæt Kilde</a:t>
            </a:r>
          </a:p>
        </p:txBody>
      </p:sp>
    </p:spTree>
    <p:extLst>
      <p:ext uri="{BB962C8B-B14F-4D97-AF65-F5344CB8AC3E}">
        <p14:creationId xmlns:p14="http://schemas.microsoft.com/office/powerpoint/2010/main" val="2168118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2x Figur (B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223CDF8-5301-4A36-BBE1-45AA7CF77F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0250" y="516468"/>
            <a:ext cx="10728960" cy="934890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r>
              <a:rPr lang="da-DK"/>
              <a:t>Side </a:t>
            </a:r>
            <a:fld id="{24C8C45C-947F-4981-8B3F-4F32E973C901}" type="slidenum">
              <a:rPr lang="da-DK" smtClean="0"/>
              <a:pPr algn="l"/>
              <a:t>‹nr.›</a:t>
            </a:fld>
            <a:endParaRPr lang="da-DK" dirty="0"/>
          </a:p>
        </p:txBody>
      </p:sp>
      <p:sp>
        <p:nvSpPr>
          <p:cNvPr id="10" name="Date Placeholder 9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21" name="Pladsholder til indhold 8">
            <a:extLst>
              <a:ext uri="{FF2B5EF4-FFF2-40B4-BE49-F238E27FC236}">
                <a16:creationId xmlns:a16="http://schemas.microsoft.com/office/drawing/2014/main" id="{0CEDD6F0-76E2-4724-BE6D-D221EFBB086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29296" y="2281431"/>
            <a:ext cx="5256000" cy="36000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2" name="Pladsholder til tekst 2">
            <a:extLst>
              <a:ext uri="{FF2B5EF4-FFF2-40B4-BE49-F238E27FC236}">
                <a16:creationId xmlns:a16="http://schemas.microsoft.com/office/drawing/2014/main" id="{F90797C4-BD58-499D-ADBE-F1965C9184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49" y="1568951"/>
            <a:ext cx="5256000" cy="309562"/>
          </a:xfrm>
        </p:spPr>
        <p:txBody>
          <a:bodyPr/>
          <a:lstStyle>
            <a:lvl1pPr marL="0" indent="0">
              <a:buNone/>
              <a:defRPr sz="1500" b="1">
                <a:solidFill>
                  <a:srgbClr val="8679B4"/>
                </a:solidFill>
              </a:defRPr>
            </a:lvl1pPr>
          </a:lstStyle>
          <a:p>
            <a:pPr lvl="0"/>
            <a:r>
              <a:rPr lang="da-DK" dirty="0"/>
              <a:t>Indsæt Figur nr.</a:t>
            </a:r>
          </a:p>
        </p:txBody>
      </p:sp>
      <p:sp>
        <p:nvSpPr>
          <p:cNvPr id="23" name="Pladsholder til tekst 2">
            <a:extLst>
              <a:ext uri="{FF2B5EF4-FFF2-40B4-BE49-F238E27FC236}">
                <a16:creationId xmlns:a16="http://schemas.microsoft.com/office/drawing/2014/main" id="{1F9E1E34-1751-49CA-A5BE-4CD0035FF4E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49" y="1900329"/>
            <a:ext cx="5256000" cy="3095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Figurtitel</a:t>
            </a:r>
          </a:p>
        </p:txBody>
      </p:sp>
      <p:sp>
        <p:nvSpPr>
          <p:cNvPr id="24" name="Pladsholder til tekst 2">
            <a:extLst>
              <a:ext uri="{FF2B5EF4-FFF2-40B4-BE49-F238E27FC236}">
                <a16:creationId xmlns:a16="http://schemas.microsoft.com/office/drawing/2014/main" id="{527090E1-288B-4ACD-B3A8-CE10D01E1F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30249" y="5998844"/>
            <a:ext cx="5256000" cy="180000"/>
          </a:xfrm>
        </p:spPr>
        <p:txBody>
          <a:bodyPr/>
          <a:lstStyle>
            <a:lvl1pPr marL="0" indent="0">
              <a:buNone/>
              <a:defRPr sz="900" b="0">
                <a:solidFill>
                  <a:srgbClr val="595959"/>
                </a:solidFill>
              </a:defRPr>
            </a:lvl1pPr>
          </a:lstStyle>
          <a:p>
            <a:pPr lvl="0"/>
            <a:r>
              <a:rPr lang="da-DK" dirty="0"/>
              <a:t>Indsæt Anmærkning</a:t>
            </a:r>
          </a:p>
        </p:txBody>
      </p:sp>
      <p:sp>
        <p:nvSpPr>
          <p:cNvPr id="25" name="Pladsholder til tekst 2">
            <a:extLst>
              <a:ext uri="{FF2B5EF4-FFF2-40B4-BE49-F238E27FC236}">
                <a16:creationId xmlns:a16="http://schemas.microsoft.com/office/drawing/2014/main" id="{971F2E9B-B40C-4B93-8ED3-DA2E6B9C62F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0249" y="6194346"/>
            <a:ext cx="5256000" cy="180000"/>
          </a:xfrm>
        </p:spPr>
        <p:txBody>
          <a:bodyPr/>
          <a:lstStyle>
            <a:lvl1pPr marL="0" indent="0">
              <a:buNone/>
              <a:defRPr sz="900" b="0" i="1">
                <a:solidFill>
                  <a:srgbClr val="595959"/>
                </a:solidFill>
              </a:defRPr>
            </a:lvl1pPr>
          </a:lstStyle>
          <a:p>
            <a:pPr lvl="0"/>
            <a:r>
              <a:rPr lang="da-DK" dirty="0"/>
              <a:t>Indsæt Kilde</a:t>
            </a:r>
          </a:p>
        </p:txBody>
      </p:sp>
      <p:sp>
        <p:nvSpPr>
          <p:cNvPr id="26" name="Pladsholder til indhold 8">
            <a:extLst>
              <a:ext uri="{FF2B5EF4-FFF2-40B4-BE49-F238E27FC236}">
                <a16:creationId xmlns:a16="http://schemas.microsoft.com/office/drawing/2014/main" id="{B2826025-833D-4A92-8795-AF7C11B7FFC8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203210" y="2281431"/>
            <a:ext cx="5256000" cy="3600000"/>
          </a:xfrm>
        </p:spPr>
        <p:txBody>
          <a:bodyPr/>
          <a:lstStyle/>
          <a:p>
            <a:pPr lvl="0"/>
            <a:r>
              <a:rPr lang="da-DK" dirty="0"/>
              <a:t>Rediger typografien i masterens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7" name="Pladsholder til tekst 2">
            <a:extLst>
              <a:ext uri="{FF2B5EF4-FFF2-40B4-BE49-F238E27FC236}">
                <a16:creationId xmlns:a16="http://schemas.microsoft.com/office/drawing/2014/main" id="{D5B66D2E-4825-47ED-A08F-BE3B27D129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04163" y="1568951"/>
            <a:ext cx="5256000" cy="309562"/>
          </a:xfrm>
        </p:spPr>
        <p:txBody>
          <a:bodyPr/>
          <a:lstStyle>
            <a:lvl1pPr marL="0" indent="0">
              <a:buNone/>
              <a:defRPr sz="1500" b="1">
                <a:solidFill>
                  <a:srgbClr val="8679B4"/>
                </a:solidFill>
              </a:defRPr>
            </a:lvl1pPr>
          </a:lstStyle>
          <a:p>
            <a:pPr lvl="0"/>
            <a:r>
              <a:rPr lang="da-DK" dirty="0"/>
              <a:t>Indsæt Figur nr.</a:t>
            </a:r>
          </a:p>
        </p:txBody>
      </p:sp>
      <p:sp>
        <p:nvSpPr>
          <p:cNvPr id="28" name="Pladsholder til tekst 2">
            <a:extLst>
              <a:ext uri="{FF2B5EF4-FFF2-40B4-BE49-F238E27FC236}">
                <a16:creationId xmlns:a16="http://schemas.microsoft.com/office/drawing/2014/main" id="{2A04795F-11E7-4BC3-9FE3-1E1EC620553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4163" y="1900329"/>
            <a:ext cx="5256000" cy="309562"/>
          </a:xfrm>
        </p:spPr>
        <p:txBody>
          <a:bodyPr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0"/>
              <a:t>Indsæt Figurtitel</a:t>
            </a:r>
          </a:p>
        </p:txBody>
      </p:sp>
      <p:sp>
        <p:nvSpPr>
          <p:cNvPr id="29" name="Pladsholder til tekst 2">
            <a:extLst>
              <a:ext uri="{FF2B5EF4-FFF2-40B4-BE49-F238E27FC236}">
                <a16:creationId xmlns:a16="http://schemas.microsoft.com/office/drawing/2014/main" id="{ECB1991D-0482-4DDC-8AA9-06AED6F5266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204163" y="5998844"/>
            <a:ext cx="5256000" cy="180000"/>
          </a:xfrm>
        </p:spPr>
        <p:txBody>
          <a:bodyPr/>
          <a:lstStyle>
            <a:lvl1pPr marL="0" indent="0">
              <a:buNone/>
              <a:defRPr sz="900" b="0">
                <a:solidFill>
                  <a:srgbClr val="595959"/>
                </a:solidFill>
              </a:defRPr>
            </a:lvl1pPr>
          </a:lstStyle>
          <a:p>
            <a:pPr lvl="0"/>
            <a:r>
              <a:rPr lang="da-DK" dirty="0"/>
              <a:t>Indsæt Anmærkning</a:t>
            </a:r>
          </a:p>
        </p:txBody>
      </p:sp>
      <p:sp>
        <p:nvSpPr>
          <p:cNvPr id="30" name="Pladsholder til tekst 2">
            <a:extLst>
              <a:ext uri="{FF2B5EF4-FFF2-40B4-BE49-F238E27FC236}">
                <a16:creationId xmlns:a16="http://schemas.microsoft.com/office/drawing/2014/main" id="{15A9E8B1-AC73-4F16-BF19-BBC0540C565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04163" y="6194346"/>
            <a:ext cx="5256000" cy="180000"/>
          </a:xfrm>
        </p:spPr>
        <p:txBody>
          <a:bodyPr/>
          <a:lstStyle>
            <a:lvl1pPr marL="0" indent="0">
              <a:buNone/>
              <a:defRPr sz="900" b="0" i="1">
                <a:solidFill>
                  <a:srgbClr val="595959"/>
                </a:solidFill>
              </a:defRPr>
            </a:lvl1pPr>
          </a:lstStyle>
          <a:p>
            <a:pPr lvl="0"/>
            <a:r>
              <a:rPr lang="da-DK" dirty="0"/>
              <a:t>Indsæt Kilde</a:t>
            </a:r>
          </a:p>
        </p:txBody>
      </p:sp>
    </p:spTree>
    <p:extLst>
      <p:ext uri="{BB962C8B-B14F-4D97-AF65-F5344CB8AC3E}">
        <p14:creationId xmlns:p14="http://schemas.microsoft.com/office/powerpoint/2010/main" val="403906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1A203E52-E3F3-46AF-A724-77BA51EF153B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tretch>
            <a:fillRect/>
          </a:stretch>
        </p:blipFill>
        <p:spPr>
          <a:xfrm>
            <a:off x="-2042381" y="688378"/>
            <a:ext cx="1922497" cy="1634566"/>
          </a:xfrm>
          <a:prstGeom prst="rect">
            <a:avLst/>
          </a:prstGeom>
        </p:spPr>
      </p:pic>
      <p:sp>
        <p:nvSpPr>
          <p:cNvPr id="11" name="Lilla boks"/>
          <p:cNvSpPr/>
          <p:nvPr userDrawn="1"/>
        </p:nvSpPr>
        <p:spPr>
          <a:xfrm>
            <a:off x="0" y="6498000"/>
            <a:ext cx="12192000" cy="360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noProof="0" dirty="0" err="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516468"/>
            <a:ext cx="10728960" cy="93489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76508"/>
            <a:ext cx="7092000" cy="403926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</p:nvPr>
        </p:nvSpPr>
        <p:spPr>
          <a:xfrm>
            <a:off x="730250" y="6553403"/>
            <a:ext cx="5112000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3200" y="6553403"/>
            <a:ext cx="44474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algn="l"/>
            <a:r>
              <a:rPr lang="en-GB" dirty="0"/>
              <a:t>Side </a:t>
            </a:r>
            <a:fld id="{24C8C45C-947F-4981-8B3F-4F32E973C901}" type="slidenum">
              <a:rPr lang="en-GB" smtClean="0"/>
              <a:pPr algn="l"/>
              <a:t>‹nr.›</a:t>
            </a:fld>
            <a:endParaRPr lang="en-GB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2"/>
          </p:nvPr>
        </p:nvSpPr>
        <p:spPr>
          <a:xfrm>
            <a:off x="0" y="6948000"/>
            <a:ext cx="0" cy="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0148154C-97BD-47C1-830C-073EA05E8B4C}"/>
              </a:ext>
            </a:extLst>
          </p:cNvPr>
          <p:cNvSpPr txBox="1"/>
          <p:nvPr userDrawn="1"/>
        </p:nvSpPr>
        <p:spPr>
          <a:xfrm>
            <a:off x="-2264305" y="-27973"/>
            <a:ext cx="2160000" cy="63094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900" b="1" noProof="1">
                <a:solidFill>
                  <a:srgbClr val="464646"/>
                </a:solidFill>
                <a:latin typeface="+mn-lt"/>
              </a:rPr>
              <a:t>Vælg layout</a:t>
            </a:r>
            <a:br>
              <a:rPr lang="en-GB" sz="900" b="1" noProof="1">
                <a:solidFill>
                  <a:srgbClr val="464646"/>
                </a:solidFill>
                <a:latin typeface="+mn-lt"/>
              </a:rPr>
            </a:br>
            <a:r>
              <a:rPr lang="en-GB" sz="900" b="1" noProof="1">
                <a:solidFill>
                  <a:srgbClr val="464646"/>
                </a:solidFill>
                <a:latin typeface="+mn-lt"/>
              </a:rPr>
              <a:t>1. </a:t>
            </a:r>
            <a:r>
              <a:rPr lang="en-GB" sz="900" noProof="1">
                <a:solidFill>
                  <a:srgbClr val="464646"/>
                </a:solidFill>
                <a:latin typeface="+mn-lt"/>
              </a:rPr>
              <a:t>Højre klik uden for dit slide </a:t>
            </a:r>
          </a:p>
          <a:p>
            <a:pPr algn="r">
              <a:spcBef>
                <a:spcPts val="600"/>
              </a:spcBef>
              <a:defRPr/>
            </a:pPr>
            <a:r>
              <a:rPr lang="en-GB" sz="900" b="1" noProof="1">
                <a:solidFill>
                  <a:srgbClr val="464646"/>
                </a:solidFill>
                <a:latin typeface="+mn-lt"/>
              </a:rPr>
              <a:t>2. </a:t>
            </a:r>
            <a:r>
              <a:rPr lang="en-GB" sz="900" noProof="1">
                <a:solidFill>
                  <a:srgbClr val="464646"/>
                </a:solidFill>
                <a:latin typeface="+mn-lt"/>
              </a:rPr>
              <a:t>Vælg et passende layout fra “drop ned” menuen</a:t>
            </a:r>
          </a:p>
        </p:txBody>
      </p:sp>
    </p:spTree>
    <p:extLst>
      <p:ext uri="{BB962C8B-B14F-4D97-AF65-F5344CB8AC3E}">
        <p14:creationId xmlns:p14="http://schemas.microsoft.com/office/powerpoint/2010/main" val="18099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25" r:id="rId2"/>
    <p:sldLayoutId id="2147483734" r:id="rId3"/>
    <p:sldLayoutId id="2147483735" r:id="rId4"/>
    <p:sldLayoutId id="2147483726" r:id="rId5"/>
    <p:sldLayoutId id="2147483722" r:id="rId6"/>
    <p:sldLayoutId id="2147483721" r:id="rId7"/>
    <p:sldLayoutId id="2147483738" r:id="rId8"/>
    <p:sldLayoutId id="2147483739" r:id="rId9"/>
    <p:sldLayoutId id="2147483728" r:id="rId10"/>
    <p:sldLayoutId id="2147483729" r:id="rId11"/>
    <p:sldLayoutId id="2147483727" r:id="rId12"/>
    <p:sldLayoutId id="2147483730" r:id="rId13"/>
    <p:sldLayoutId id="2147483731" r:id="rId14"/>
    <p:sldLayoutId id="2147483660" r:id="rId15"/>
    <p:sldLayoutId id="2147483732" r:id="rId16"/>
    <p:sldLayoutId id="2147483733" r:id="rId17"/>
    <p:sldLayoutId id="2147483654" r:id="rId18"/>
    <p:sldLayoutId id="2147483655" r:id="rId19"/>
    <p:sldLayoutId id="2147483740" r:id="rId20"/>
  </p:sldLayoutIdLst>
  <p:hf hdr="0" dt="0"/>
  <p:txStyles>
    <p:titleStyle>
      <a:lvl1pPr algn="l" defTabSz="914400" rtl="0" eaLnBrk="1" latinLnBrk="0" hangingPunct="1">
        <a:lnSpc>
          <a:spcPct val="94000"/>
        </a:lnSpc>
        <a:spcBef>
          <a:spcPct val="0"/>
        </a:spcBef>
        <a:buNone/>
        <a:defRPr sz="34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2000"/>
        </a:spcBef>
        <a:spcAft>
          <a:spcPts val="0"/>
        </a:spcAft>
        <a:buClrTx/>
        <a:buFont typeface="Campton Book" panose="00000500000000000000" pitchFamily="50" charset="0"/>
        <a:buChar char="-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0"/>
        </a:spcBef>
        <a:buClrTx/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0"/>
        </a:spcBef>
        <a:buClrTx/>
        <a:buSzPct val="80000"/>
        <a:buFont typeface="Arial" panose="020B0604020202020204" pitchFamily="34" charset="0"/>
        <a:buChar char="○"/>
        <a:defRPr sz="2200" kern="1200">
          <a:solidFill>
            <a:schemeClr val="bg2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0"/>
        </a:spcBef>
        <a:buClrTx/>
        <a:buSzPct val="100000"/>
        <a:buFont typeface="Campton Book" panose="00000500000000000000" pitchFamily="2" charset="0"/>
        <a:buChar char="—"/>
        <a:defRPr sz="2200" kern="1200">
          <a:solidFill>
            <a:schemeClr val="bg2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0"/>
        </a:spcBef>
        <a:buClrTx/>
        <a:buFont typeface="Campton Book" panose="00000500000000000000" pitchFamily="2" charset="0"/>
        <a:buChar char="-"/>
        <a:defRPr sz="2200" kern="1200">
          <a:solidFill>
            <a:schemeClr val="bg2"/>
          </a:solidFill>
          <a:latin typeface="+mn-lt"/>
          <a:ea typeface="+mn-ea"/>
          <a:cs typeface="+mn-cs"/>
        </a:defRPr>
      </a:lvl5pPr>
      <a:lvl6pPr marL="1260000" indent="-252000" algn="l" defTabSz="914400" rtl="0" eaLnBrk="1" latinLnBrk="0" hangingPunct="1">
        <a:lnSpc>
          <a:spcPct val="100000"/>
        </a:lnSpc>
        <a:spcBef>
          <a:spcPts val="0"/>
        </a:spcBef>
        <a:buClrTx/>
        <a:buFont typeface="Campton Book" panose="00000500000000000000" pitchFamily="50" charset="0"/>
        <a:buChar char="-"/>
        <a:defRPr sz="2200" kern="1200">
          <a:solidFill>
            <a:schemeClr val="bg2"/>
          </a:solidFill>
          <a:latin typeface="+mn-lt"/>
          <a:ea typeface="+mn-ea"/>
          <a:cs typeface="+mn-cs"/>
        </a:defRPr>
      </a:lvl6pPr>
      <a:lvl7pPr marL="1260000" indent="-252000" algn="l" defTabSz="914400" rtl="0" eaLnBrk="1" latinLnBrk="0" hangingPunct="1">
        <a:lnSpc>
          <a:spcPct val="100000"/>
        </a:lnSpc>
        <a:spcBef>
          <a:spcPts val="0"/>
        </a:spcBef>
        <a:buClrTx/>
        <a:buFont typeface="Campton Book" panose="00000500000000000000" pitchFamily="50" charset="0"/>
        <a:buChar char="-"/>
        <a:defRPr sz="2200" kern="1200" baseline="0">
          <a:solidFill>
            <a:schemeClr val="bg2"/>
          </a:solidFill>
          <a:latin typeface="+mn-lt"/>
          <a:ea typeface="+mn-ea"/>
          <a:cs typeface="+mn-cs"/>
        </a:defRPr>
      </a:lvl7pPr>
      <a:lvl8pPr marL="1260000" indent="-252000" algn="l" defTabSz="914400" rtl="0" eaLnBrk="1" latinLnBrk="0" hangingPunct="1">
        <a:lnSpc>
          <a:spcPct val="100000"/>
        </a:lnSpc>
        <a:spcBef>
          <a:spcPts val="0"/>
        </a:spcBef>
        <a:buClrTx/>
        <a:buFont typeface="Campton Book" panose="00000500000000000000" pitchFamily="50" charset="0"/>
        <a:buChar char="-"/>
        <a:defRPr sz="2200" kern="1200">
          <a:solidFill>
            <a:schemeClr val="bg2"/>
          </a:solidFill>
          <a:latin typeface="+mn-lt"/>
          <a:ea typeface="+mn-ea"/>
          <a:cs typeface="+mn-cs"/>
        </a:defRPr>
      </a:lvl8pPr>
      <a:lvl9pPr marL="1260000" indent="-252000" algn="l" defTabSz="914400" rtl="0" eaLnBrk="1" latinLnBrk="0" hangingPunct="1">
        <a:lnSpc>
          <a:spcPct val="100000"/>
        </a:lnSpc>
        <a:spcBef>
          <a:spcPts val="0"/>
        </a:spcBef>
        <a:buClrTx/>
        <a:buFont typeface="Campton Book" panose="00000500000000000000" pitchFamily="50" charset="0"/>
        <a:buChar char="-"/>
        <a:defRPr sz="2200" kern="1200" baseline="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460" userDrawn="1">
          <p15:clr>
            <a:srgbClr val="F26B43"/>
          </p15:clr>
        </p15:guide>
        <p15:guide id="2" pos="7219" userDrawn="1">
          <p15:clr>
            <a:srgbClr val="F26B43"/>
          </p15:clr>
        </p15:guide>
        <p15:guide id="3" orient="horz" pos="325" userDrawn="1">
          <p15:clr>
            <a:srgbClr val="F26B43"/>
          </p15:clr>
        </p15:guide>
        <p15:guide id="5" orient="horz" pos="1182" userDrawn="1">
          <p15:clr>
            <a:srgbClr val="F26B43"/>
          </p15:clr>
        </p15:guide>
        <p15:guide id="6" orient="horz" pos="37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mma@ufm.d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mailto:mer@ufm.d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://www.ufm.dk/horizon-eu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://www.euindblik.ufm.dk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2271B-AC0E-484C-83F1-839EFD540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1206" y="2289323"/>
            <a:ext cx="8608145" cy="1660428"/>
          </a:xfrm>
        </p:spPr>
        <p:txBody>
          <a:bodyPr/>
          <a:lstStyle/>
          <a:p>
            <a:r>
              <a:rPr lang="da-DK" sz="3200" dirty="0" smtClean="0"/>
              <a:t>Marie </a:t>
            </a:r>
            <a:r>
              <a:rPr lang="da-DK" sz="3200" dirty="0" err="1" smtClean="0"/>
              <a:t>Skłodowska</a:t>
            </a:r>
            <a:r>
              <a:rPr lang="da-DK" sz="3200" dirty="0"/>
              <a:t>-</a:t>
            </a:r>
            <a:r>
              <a:rPr lang="da-DK" sz="3200" dirty="0" smtClean="0"/>
              <a:t>Curie Actions (MSCA) 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Danish NCPs</a:t>
            </a:r>
            <a:r>
              <a:rPr lang="en-GB" sz="3200" dirty="0" smtClean="0"/>
              <a:t/>
            </a:r>
            <a:br>
              <a:rPr lang="en-GB" sz="3200" dirty="0" smtClean="0"/>
            </a:br>
            <a:endParaRPr lang="en-GB" sz="560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721206" y="5443869"/>
            <a:ext cx="7101043" cy="978196"/>
          </a:xfrm>
        </p:spPr>
        <p:txBody>
          <a:bodyPr/>
          <a:lstStyle/>
          <a:p>
            <a:r>
              <a:rPr lang="en-GB" sz="2800" b="1" dirty="0"/>
              <a:t>Anne Maibohm </a:t>
            </a:r>
            <a:r>
              <a:rPr lang="en-GB" sz="2800" b="1" dirty="0" smtClean="0">
                <a:hlinkClick r:id="rId3"/>
              </a:rPr>
              <a:t>amma@ufm.dk</a:t>
            </a:r>
            <a:r>
              <a:rPr lang="en-GB" sz="2800" b="1" dirty="0"/>
              <a:t/>
            </a:r>
            <a:br>
              <a:rPr lang="en-GB" sz="2800" b="1" dirty="0"/>
            </a:br>
            <a:r>
              <a:rPr lang="en-GB" sz="2800" b="1" dirty="0" smtClean="0"/>
              <a:t>Marlis Erichsen </a:t>
            </a:r>
            <a:r>
              <a:rPr lang="en-GB" sz="2800" b="1" dirty="0" smtClean="0">
                <a:hlinkClick r:id="rId4"/>
              </a:rPr>
              <a:t>mer@ufm.dk</a:t>
            </a:r>
            <a:endParaRPr lang="en-GB" sz="2800" b="1" dirty="0"/>
          </a:p>
          <a:p>
            <a:endParaRPr lang="da-DK" sz="2800" dirty="0"/>
          </a:p>
        </p:txBody>
      </p:sp>
      <p:pic>
        <p:nvPicPr>
          <p:cNvPr id="8" name="Pladsholder til billede 7"/>
          <p:cNvPicPr>
            <a:picLocks noGrp="1" noChangeAspect="1"/>
          </p:cNvPicPr>
          <p:nvPr>
            <p:ph type="pic" sz="quarter" idx="15"/>
          </p:nvPr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3129" y="4062512"/>
            <a:ext cx="2736373" cy="2590184"/>
          </a:xfrm>
        </p:spPr>
      </p:pic>
    </p:spTree>
    <p:extLst>
      <p:ext uri="{BB962C8B-B14F-4D97-AF65-F5344CB8AC3E}">
        <p14:creationId xmlns:p14="http://schemas.microsoft.com/office/powerpoint/2010/main" val="127651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1520" y="516468"/>
            <a:ext cx="10671586" cy="934890"/>
          </a:xfrm>
        </p:spPr>
        <p:txBody>
          <a:bodyPr/>
          <a:lstStyle/>
          <a:p>
            <a:r>
              <a:rPr lang="da-DK" sz="3200" dirty="0" smtClean="0"/>
              <a:t>EuroCenter at the Agency </a:t>
            </a:r>
            <a:r>
              <a:rPr lang="da-DK" sz="3200" dirty="0"/>
              <a:t>for </a:t>
            </a:r>
            <a:r>
              <a:rPr lang="da-DK" sz="3200" dirty="0" err="1"/>
              <a:t>Higher</a:t>
            </a:r>
            <a:r>
              <a:rPr lang="da-DK" sz="3200" dirty="0"/>
              <a:t> Education and Science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quarter" idx="13"/>
          </p:nvPr>
        </p:nvSpPr>
        <p:spPr>
          <a:xfrm>
            <a:off x="731520" y="1981200"/>
            <a:ext cx="7587485" cy="4131048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National Contact Point </a:t>
            </a:r>
            <a:r>
              <a:rPr lang="en-GB" dirty="0" smtClean="0"/>
              <a:t>(NCP) for Horizon Europe – counselling and information about opportunities, requirements, rules for funding and project management.</a:t>
            </a:r>
          </a:p>
          <a:p>
            <a:pPr marL="0" indent="0">
              <a:buNone/>
            </a:pPr>
            <a:r>
              <a:rPr lang="en-GB" dirty="0" smtClean="0"/>
              <a:t>Representing DK in </a:t>
            </a:r>
            <a:r>
              <a:rPr lang="en-GB" b="1" dirty="0" smtClean="0"/>
              <a:t>programme committees</a:t>
            </a:r>
            <a:r>
              <a:rPr lang="en-GB" dirty="0" smtClean="0"/>
              <a:t> under Horizon Europe and dialogue with Commission and Member States about structure and content of work programmes.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9058" y="4446495"/>
            <a:ext cx="3446947" cy="2049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65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/>
        </p:nvPicPr>
        <p:blipFill rotWithShape="1">
          <a:blip r:embed="rId3"/>
          <a:srcRect t="6275"/>
          <a:stretch/>
        </p:blipFill>
        <p:spPr>
          <a:xfrm>
            <a:off x="679224" y="740192"/>
            <a:ext cx="5674000" cy="6158753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11179" y="150843"/>
            <a:ext cx="10165080" cy="934890"/>
          </a:xfrm>
        </p:spPr>
        <p:txBody>
          <a:bodyPr/>
          <a:lstStyle/>
          <a:p>
            <a:r>
              <a:rPr lang="da-DK" dirty="0" smtClean="0"/>
              <a:t>EuroCenter – </a:t>
            </a:r>
            <a:r>
              <a:rPr lang="da-DK" dirty="0" err="1" smtClean="0"/>
              <a:t>Activities</a:t>
            </a:r>
            <a:endParaRPr lang="da-DK" dirty="0"/>
          </a:p>
        </p:txBody>
      </p:sp>
      <p:sp>
        <p:nvSpPr>
          <p:cNvPr id="7" name="Tekstfelt 6"/>
          <p:cNvSpPr txBox="1"/>
          <p:nvPr/>
        </p:nvSpPr>
        <p:spPr>
          <a:xfrm>
            <a:off x="9227022" y="1076794"/>
            <a:ext cx="327221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dirty="0" smtClean="0">
                <a:solidFill>
                  <a:schemeClr val="bg1"/>
                </a:solidFill>
                <a:hlinkClick r:id="rId4"/>
              </a:rPr>
              <a:t>www.euindblik.ufm.dk</a:t>
            </a:r>
            <a:endParaRPr lang="da-DK" sz="1600" dirty="0" smtClean="0">
              <a:solidFill>
                <a:schemeClr val="bg1"/>
              </a:solidFill>
            </a:endParaRPr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64197" y="1415459"/>
            <a:ext cx="5205098" cy="542408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kstfelt 9"/>
          <p:cNvSpPr txBox="1"/>
          <p:nvPr/>
        </p:nvSpPr>
        <p:spPr>
          <a:xfrm>
            <a:off x="6241246" y="718137"/>
            <a:ext cx="2664957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dirty="0" smtClean="0">
                <a:solidFill>
                  <a:schemeClr val="accent4">
                    <a:lumMod val="50000"/>
                  </a:schemeClr>
                </a:solidFill>
                <a:hlinkClick r:id="rId6"/>
              </a:rPr>
              <a:t>www.ufm.dk/horizon-eu</a:t>
            </a:r>
            <a:endParaRPr lang="da-DK" sz="16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8" name="Billed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96094" y="3767533"/>
            <a:ext cx="3406810" cy="15340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kstfelt 10"/>
          <p:cNvSpPr txBox="1"/>
          <p:nvPr/>
        </p:nvSpPr>
        <p:spPr>
          <a:xfrm>
            <a:off x="4044870" y="5306853"/>
            <a:ext cx="4484834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2600" b="1" dirty="0" err="1" smtClean="0">
                <a:solidFill>
                  <a:schemeClr val="bg2"/>
                </a:solidFill>
              </a:rPr>
              <a:t>Webinars</a:t>
            </a:r>
            <a:r>
              <a:rPr lang="da-DK" sz="2600" b="1" dirty="0" smtClean="0">
                <a:solidFill>
                  <a:schemeClr val="bg2"/>
                </a:solidFill>
              </a:rPr>
              <a:t>, information meetings, podcasts, </a:t>
            </a:r>
            <a:r>
              <a:rPr lang="da-DK" sz="2600" b="1" dirty="0" err="1" smtClean="0">
                <a:solidFill>
                  <a:schemeClr val="bg2"/>
                </a:solidFill>
              </a:rPr>
              <a:t>handbooks</a:t>
            </a:r>
            <a:r>
              <a:rPr lang="da-DK" sz="2600" b="1" dirty="0" smtClean="0">
                <a:solidFill>
                  <a:schemeClr val="bg2"/>
                </a:solidFill>
              </a:rPr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46368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Advising</a:t>
            </a:r>
            <a:r>
              <a:rPr lang="da-DK" dirty="0"/>
              <a:t> on MSCA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31520" y="1352550"/>
            <a:ext cx="10381680" cy="4563220"/>
          </a:xfrm>
        </p:spPr>
        <p:txBody>
          <a:bodyPr/>
          <a:lstStyle/>
          <a:p>
            <a:r>
              <a:rPr lang="en-US" dirty="0"/>
              <a:t>Webinars</a:t>
            </a:r>
          </a:p>
          <a:p>
            <a:r>
              <a:rPr lang="en-US" dirty="0"/>
              <a:t>Q&amp;A-session </a:t>
            </a:r>
          </a:p>
          <a:p>
            <a:r>
              <a:rPr lang="en-US" dirty="0"/>
              <a:t>News to networks - EU-DK support, EU </a:t>
            </a:r>
            <a:r>
              <a:rPr lang="en-US" dirty="0" err="1"/>
              <a:t>erfa</a:t>
            </a:r>
            <a:r>
              <a:rPr lang="en-US" dirty="0"/>
              <a:t> and MSCA </a:t>
            </a:r>
            <a:r>
              <a:rPr lang="en-US" dirty="0" err="1"/>
              <a:t>erfa</a:t>
            </a:r>
            <a:r>
              <a:rPr lang="en-US" dirty="0"/>
              <a:t> </a:t>
            </a:r>
          </a:p>
          <a:p>
            <a:r>
              <a:rPr lang="en-US" dirty="0"/>
              <a:t>Presentations at university kick-off meetings and info-meetings</a:t>
            </a:r>
          </a:p>
          <a:p>
            <a:r>
              <a:rPr lang="en-US" dirty="0"/>
              <a:t>Personal meetings</a:t>
            </a:r>
          </a:p>
          <a:p>
            <a:r>
              <a:rPr lang="en-US" dirty="0"/>
              <a:t>Replies to questions - by e-mail and phone 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smtClean="0"/>
              <a:t>Page </a:t>
            </a:r>
            <a:fld id="{68928AE5-A156-4245-B132-27AD3A5D82E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70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GB" smtClean="0"/>
              <a:t>RUC, 20 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33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FM DK PowerPoint">
  <a:themeElements>
    <a:clrScheme name="UFM PP">
      <a:dk1>
        <a:srgbClr val="000000"/>
      </a:dk1>
      <a:lt1>
        <a:sysClr val="window" lastClr="FFFFFF"/>
      </a:lt1>
      <a:dk2>
        <a:srgbClr val="E6821E"/>
      </a:dk2>
      <a:lt2>
        <a:srgbClr val="46328C"/>
      </a:lt2>
      <a:accent1>
        <a:srgbClr val="BF1C80"/>
      </a:accent1>
      <a:accent2>
        <a:srgbClr val="5AB4E6"/>
      </a:accent2>
      <a:accent3>
        <a:srgbClr val="19528F"/>
      </a:accent3>
      <a:accent4>
        <a:srgbClr val="888888"/>
      </a:accent4>
      <a:accent5>
        <a:srgbClr val="9C88BB"/>
      </a:accent5>
      <a:accent6>
        <a:srgbClr val="72BB81"/>
      </a:accent6>
      <a:hlink>
        <a:srgbClr val="646464"/>
      </a:hlink>
      <a:folHlink>
        <a:srgbClr val="888888"/>
      </a:folHlink>
    </a:clrScheme>
    <a:fontScheme name="UFM">
      <a:majorFont>
        <a:latin typeface="Campton Book"/>
        <a:ea typeface=""/>
        <a:cs typeface=""/>
      </a:majorFont>
      <a:minorFont>
        <a:latin typeface="Campton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2C00ECEB-3146-4BB7-99F7-453EE794F31D}" vid="{AB06151C-B489-4863-AF32-75670E0ED638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kabelondesign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64D2EA8A1AE4D81D08D8DF0A5D0FE" ma:contentTypeVersion="12" ma:contentTypeDescription="Crée un document." ma:contentTypeScope="" ma:versionID="103399c8872aaa11b9fa1ddef27c63ab">
  <xsd:schema xmlns:xsd="http://www.w3.org/2001/XMLSchema" xmlns:xs="http://www.w3.org/2001/XMLSchema" xmlns:p="http://schemas.microsoft.com/office/2006/metadata/properties" xmlns:ns2="a742f9e1-92ba-49ac-9663-a21db529c9de" xmlns:ns3="9b0dcb9b-57ba-456b-8078-be5a9406b89c" targetNamespace="http://schemas.microsoft.com/office/2006/metadata/properties" ma:root="true" ma:fieldsID="50ae87af0665cfed2a21917d0b2aca55" ns2:_="" ns3:_="">
    <xsd:import namespace="a742f9e1-92ba-49ac-9663-a21db529c9de"/>
    <xsd:import namespace="9b0dcb9b-57ba-456b-8078-be5a9406b8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42f9e1-92ba-49ac-9663-a21db529c9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dcb9b-57ba-456b-8078-be5a9406b8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5E32DF6-1A26-45CD-9E91-EE709D2B78F1}"/>
</file>

<file path=customXml/itemProps2.xml><?xml version="1.0" encoding="utf-8"?>
<ds:datastoreItem xmlns:ds="http://schemas.openxmlformats.org/officeDocument/2006/customXml" ds:itemID="{F795D916-55A8-4C62-99BB-74B86A2EA6FF}"/>
</file>

<file path=customXml/itemProps3.xml><?xml version="1.0" encoding="utf-8"?>
<ds:datastoreItem xmlns:ds="http://schemas.openxmlformats.org/officeDocument/2006/customXml" ds:itemID="{1B3A60F5-6752-45C7-A9BF-2FD8E64D9CEB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133</Words>
  <Application>Microsoft Office PowerPoint</Application>
  <PresentationFormat>Widescreen</PresentationFormat>
  <Paragraphs>21</Paragraphs>
  <Slides>5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8" baseType="lpstr">
      <vt:lpstr>Arial</vt:lpstr>
      <vt:lpstr>Campton Book</vt:lpstr>
      <vt:lpstr>UFM DK PowerPoint</vt:lpstr>
      <vt:lpstr>Marie Skłodowska-Curie Actions (MSCA)  Danish NCPs </vt:lpstr>
      <vt:lpstr>EuroCenter at the Agency for Higher Education and Science</vt:lpstr>
      <vt:lpstr>EuroCenter – Activities</vt:lpstr>
      <vt:lpstr>Advising on MSCA</vt:lpstr>
      <vt:lpstr>PowerPoint-præsentation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2021-06-10T06:52:44Z</dcterms:created>
  <dcterms:modified xsi:type="dcterms:W3CDTF">2021-06-11T07:29:15Z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0x01010026D64D2EA8A1AE4D81D08D8DF0A5D0FE</vt:lpwstr>
  </property>
</Properties>
</file>