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311" r:id="rId4"/>
    <p:sldId id="260" r:id="rId5"/>
    <p:sldId id="261" r:id="rId6"/>
    <p:sldId id="310" r:id="rId7"/>
    <p:sldId id="298" r:id="rId8"/>
    <p:sldId id="309" r:id="rId9"/>
    <p:sldId id="265" r:id="rId10"/>
    <p:sldId id="300" r:id="rId11"/>
    <p:sldId id="266" r:id="rId12"/>
    <p:sldId id="313" r:id="rId13"/>
    <p:sldId id="312" r:id="rId14"/>
    <p:sldId id="292" r:id="rId15"/>
    <p:sldId id="305" r:id="rId16"/>
    <p:sldId id="307"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F09D2-261F-45E9-AA98-30156E6182AC}" v="13" dt="2021-06-08T17:35:42.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6" autoAdjust="0"/>
    <p:restoredTop sz="94660"/>
  </p:normalViewPr>
  <p:slideViewPr>
    <p:cSldViewPr snapToGrid="0">
      <p:cViewPr varScale="1">
        <p:scale>
          <a:sx n="115" d="100"/>
          <a:sy n="115" d="100"/>
        </p:scale>
        <p:origin x="28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i Moarcas" userId="15817c69f0549b35" providerId="LiveId" clId="{306F09D2-261F-45E9-AA98-30156E6182AC}"/>
    <pc:docChg chg="undo redo custSel addSld delSld modSld">
      <pc:chgData name="Andrei Moarcas" userId="15817c69f0549b35" providerId="LiveId" clId="{306F09D2-261F-45E9-AA98-30156E6182AC}" dt="2021-06-08T18:31:00.413" v="1053" actId="20577"/>
      <pc:docMkLst>
        <pc:docMk/>
      </pc:docMkLst>
      <pc:sldChg chg="delSp del mod">
        <pc:chgData name="Andrei Moarcas" userId="15817c69f0549b35" providerId="LiveId" clId="{306F09D2-261F-45E9-AA98-30156E6182AC}" dt="2021-06-08T16:42:28.360" v="263" actId="47"/>
        <pc:sldMkLst>
          <pc:docMk/>
          <pc:sldMk cId="2555114829" sldId="257"/>
        </pc:sldMkLst>
        <pc:picChg chg="del">
          <ac:chgData name="Andrei Moarcas" userId="15817c69f0549b35" providerId="LiveId" clId="{306F09D2-261F-45E9-AA98-30156E6182AC}" dt="2021-06-08T16:11:30.850" v="25" actId="478"/>
          <ac:picMkLst>
            <pc:docMk/>
            <pc:sldMk cId="2555114829" sldId="257"/>
            <ac:picMk id="9" creationId="{BFA0F8CE-6BA9-43F3-9D14-089B5B4E3A43}"/>
          </ac:picMkLst>
        </pc:picChg>
      </pc:sldChg>
      <pc:sldChg chg="addSp delSp modSp mod">
        <pc:chgData name="Andrei Moarcas" userId="15817c69f0549b35" providerId="LiveId" clId="{306F09D2-261F-45E9-AA98-30156E6182AC}" dt="2021-06-08T17:36:46.057" v="889" actId="14100"/>
        <pc:sldMkLst>
          <pc:docMk/>
          <pc:sldMk cId="514224929" sldId="258"/>
        </pc:sldMkLst>
        <pc:spChg chg="del mod">
          <ac:chgData name="Andrei Moarcas" userId="15817c69f0549b35" providerId="LiveId" clId="{306F09D2-261F-45E9-AA98-30156E6182AC}" dt="2021-06-08T16:04:33.683" v="3" actId="21"/>
          <ac:spMkLst>
            <pc:docMk/>
            <pc:sldMk cId="514224929" sldId="258"/>
            <ac:spMk id="4" creationId="{EA18E9A7-BA0C-4605-A536-6B94DF2F0B02}"/>
          </ac:spMkLst>
        </pc:spChg>
        <pc:spChg chg="add mod">
          <ac:chgData name="Andrei Moarcas" userId="15817c69f0549b35" providerId="LiveId" clId="{306F09D2-261F-45E9-AA98-30156E6182AC}" dt="2021-06-08T17:36:46.057" v="889" actId="14100"/>
          <ac:spMkLst>
            <pc:docMk/>
            <pc:sldMk cId="514224929" sldId="258"/>
            <ac:spMk id="6" creationId="{F80ADFF1-65C9-4719-A737-3760B6787A85}"/>
          </ac:spMkLst>
        </pc:spChg>
        <pc:picChg chg="add del">
          <ac:chgData name="Andrei Moarcas" userId="15817c69f0549b35" providerId="LiveId" clId="{306F09D2-261F-45E9-AA98-30156E6182AC}" dt="2021-06-08T16:04:35.083" v="4" actId="478"/>
          <ac:picMkLst>
            <pc:docMk/>
            <pc:sldMk cId="514224929" sldId="258"/>
            <ac:picMk id="3" creationId="{A5BC4A9A-BEA9-47F0-993C-B17A613542E6}"/>
          </ac:picMkLst>
        </pc:picChg>
        <pc:picChg chg="add mod ord">
          <ac:chgData name="Andrei Moarcas" userId="15817c69f0549b35" providerId="LiveId" clId="{306F09D2-261F-45E9-AA98-30156E6182AC}" dt="2021-06-08T17:06:47.158" v="730" actId="1076"/>
          <ac:picMkLst>
            <pc:docMk/>
            <pc:sldMk cId="514224929" sldId="258"/>
            <ac:picMk id="7" creationId="{53780E17-1F79-40E0-9DA9-8E47F85D8A7E}"/>
          </ac:picMkLst>
        </pc:picChg>
      </pc:sldChg>
      <pc:sldChg chg="modSp mod">
        <pc:chgData name="Andrei Moarcas" userId="15817c69f0549b35" providerId="LiveId" clId="{306F09D2-261F-45E9-AA98-30156E6182AC}" dt="2021-06-08T17:09:10.389" v="756" actId="20577"/>
        <pc:sldMkLst>
          <pc:docMk/>
          <pc:sldMk cId="350514621" sldId="261"/>
        </pc:sldMkLst>
        <pc:spChg chg="mod">
          <ac:chgData name="Andrei Moarcas" userId="15817c69f0549b35" providerId="LiveId" clId="{306F09D2-261F-45E9-AA98-30156E6182AC}" dt="2021-06-08T17:09:10.389" v="756" actId="20577"/>
          <ac:spMkLst>
            <pc:docMk/>
            <pc:sldMk cId="350514621" sldId="261"/>
            <ac:spMk id="5" creationId="{709CA202-192D-4B1B-B7A2-53E4A2D5F9C9}"/>
          </ac:spMkLst>
        </pc:spChg>
      </pc:sldChg>
      <pc:sldChg chg="del">
        <pc:chgData name="Andrei Moarcas" userId="15817c69f0549b35" providerId="LiveId" clId="{306F09D2-261F-45E9-AA98-30156E6182AC}" dt="2021-06-08T17:09:11.906" v="757" actId="47"/>
        <pc:sldMkLst>
          <pc:docMk/>
          <pc:sldMk cId="722516905" sldId="262"/>
        </pc:sldMkLst>
      </pc:sldChg>
      <pc:sldChg chg="modSp mod">
        <pc:chgData name="Andrei Moarcas" userId="15817c69f0549b35" providerId="LiveId" clId="{306F09D2-261F-45E9-AA98-30156E6182AC}" dt="2021-06-08T17:12:45.322" v="791" actId="20577"/>
        <pc:sldMkLst>
          <pc:docMk/>
          <pc:sldMk cId="3181181902" sldId="265"/>
        </pc:sldMkLst>
        <pc:spChg chg="mod">
          <ac:chgData name="Andrei Moarcas" userId="15817c69f0549b35" providerId="LiveId" clId="{306F09D2-261F-45E9-AA98-30156E6182AC}" dt="2021-06-08T17:12:45.322" v="791" actId="20577"/>
          <ac:spMkLst>
            <pc:docMk/>
            <pc:sldMk cId="3181181902" sldId="265"/>
            <ac:spMk id="4" creationId="{96C12E4C-AE67-4D79-B4B2-CD3CB20C89B9}"/>
          </ac:spMkLst>
        </pc:spChg>
      </pc:sldChg>
      <pc:sldChg chg="modSp mod">
        <pc:chgData name="Andrei Moarcas" userId="15817c69f0549b35" providerId="LiveId" clId="{306F09D2-261F-45E9-AA98-30156E6182AC}" dt="2021-06-08T17:44:47.404" v="891" actId="20577"/>
        <pc:sldMkLst>
          <pc:docMk/>
          <pc:sldMk cId="2089639" sldId="266"/>
        </pc:sldMkLst>
        <pc:spChg chg="mod">
          <ac:chgData name="Andrei Moarcas" userId="15817c69f0549b35" providerId="LiveId" clId="{306F09D2-261F-45E9-AA98-30156E6182AC}" dt="2021-06-08T17:44:47.404" v="891" actId="20577"/>
          <ac:spMkLst>
            <pc:docMk/>
            <pc:sldMk cId="2089639" sldId="266"/>
            <ac:spMk id="4" creationId="{96C12E4C-AE67-4D79-B4B2-CD3CB20C89B9}"/>
          </ac:spMkLst>
        </pc:spChg>
      </pc:sldChg>
      <pc:sldChg chg="del">
        <pc:chgData name="Andrei Moarcas" userId="15817c69f0549b35" providerId="LiveId" clId="{306F09D2-261F-45E9-AA98-30156E6182AC}" dt="2021-06-08T16:10:52.784" v="9" actId="47"/>
        <pc:sldMkLst>
          <pc:docMk/>
          <pc:sldMk cId="3437271159" sldId="269"/>
        </pc:sldMkLst>
      </pc:sldChg>
      <pc:sldChg chg="del">
        <pc:chgData name="Andrei Moarcas" userId="15817c69f0549b35" providerId="LiveId" clId="{306F09D2-261F-45E9-AA98-30156E6182AC}" dt="2021-06-08T16:10:54.232" v="11" actId="47"/>
        <pc:sldMkLst>
          <pc:docMk/>
          <pc:sldMk cId="4146493602" sldId="270"/>
        </pc:sldMkLst>
      </pc:sldChg>
      <pc:sldChg chg="addSp delSp modSp mod">
        <pc:chgData name="Andrei Moarcas" userId="15817c69f0549b35" providerId="LiveId" clId="{306F09D2-261F-45E9-AA98-30156E6182AC}" dt="2021-06-08T17:35:45.302" v="881" actId="167"/>
        <pc:sldMkLst>
          <pc:docMk/>
          <pc:sldMk cId="3600532621" sldId="271"/>
        </pc:sldMkLst>
        <pc:spChg chg="mod">
          <ac:chgData name="Andrei Moarcas" userId="15817c69f0549b35" providerId="LiveId" clId="{306F09D2-261F-45E9-AA98-30156E6182AC}" dt="2021-06-08T16:10:34.265" v="7" actId="20577"/>
          <ac:spMkLst>
            <pc:docMk/>
            <pc:sldMk cId="3600532621" sldId="271"/>
            <ac:spMk id="5" creationId="{FD88C304-E28B-4B21-8C96-42E85FC78769}"/>
          </ac:spMkLst>
        </pc:spChg>
        <pc:picChg chg="del">
          <ac:chgData name="Andrei Moarcas" userId="15817c69f0549b35" providerId="LiveId" clId="{306F09D2-261F-45E9-AA98-30156E6182AC}" dt="2021-06-08T17:35:42.033" v="879" actId="478"/>
          <ac:picMkLst>
            <pc:docMk/>
            <pc:sldMk cId="3600532621" sldId="271"/>
            <ac:picMk id="3" creationId="{F299BC0C-37A3-45ED-A23E-DC53DFB5ABCC}"/>
          </ac:picMkLst>
        </pc:picChg>
        <pc:picChg chg="add mod ord">
          <ac:chgData name="Andrei Moarcas" userId="15817c69f0549b35" providerId="LiveId" clId="{306F09D2-261F-45E9-AA98-30156E6182AC}" dt="2021-06-08T17:35:45.302" v="881" actId="167"/>
          <ac:picMkLst>
            <pc:docMk/>
            <pc:sldMk cId="3600532621" sldId="271"/>
            <ac:picMk id="8" creationId="{FB172CD3-74D6-4813-A359-86575B9691FD}"/>
          </ac:picMkLst>
        </pc:picChg>
      </pc:sldChg>
      <pc:sldChg chg="del">
        <pc:chgData name="Andrei Moarcas" userId="15817c69f0549b35" providerId="LiveId" clId="{306F09D2-261F-45E9-AA98-30156E6182AC}" dt="2021-06-08T16:10:55.833" v="13" actId="47"/>
        <pc:sldMkLst>
          <pc:docMk/>
          <pc:sldMk cId="837533774" sldId="272"/>
        </pc:sldMkLst>
      </pc:sldChg>
      <pc:sldChg chg="modSp add del mod">
        <pc:chgData name="Andrei Moarcas" userId="15817c69f0549b35" providerId="LiveId" clId="{306F09D2-261F-45E9-AA98-30156E6182AC}" dt="2021-06-08T16:11:05.244" v="18" actId="20577"/>
        <pc:sldMkLst>
          <pc:docMk/>
          <pc:sldMk cId="2551977728" sldId="292"/>
        </pc:sldMkLst>
        <pc:spChg chg="mod">
          <ac:chgData name="Andrei Moarcas" userId="15817c69f0549b35" providerId="LiveId" clId="{306F09D2-261F-45E9-AA98-30156E6182AC}" dt="2021-06-08T16:11:05.244" v="18" actId="20577"/>
          <ac:spMkLst>
            <pc:docMk/>
            <pc:sldMk cId="2551977728" sldId="292"/>
            <ac:spMk id="5" creationId="{725A6129-6F03-4810-BE8C-5B2815EC1D9C}"/>
          </ac:spMkLst>
        </pc:spChg>
      </pc:sldChg>
      <pc:sldChg chg="modSp mod">
        <pc:chgData name="Andrei Moarcas" userId="15817c69f0549b35" providerId="LiveId" clId="{306F09D2-261F-45E9-AA98-30156E6182AC}" dt="2021-06-08T18:31:00.413" v="1053" actId="20577"/>
        <pc:sldMkLst>
          <pc:docMk/>
          <pc:sldMk cId="1652405813" sldId="298"/>
        </pc:sldMkLst>
        <pc:spChg chg="mod">
          <ac:chgData name="Andrei Moarcas" userId="15817c69f0549b35" providerId="LiveId" clId="{306F09D2-261F-45E9-AA98-30156E6182AC}" dt="2021-06-08T18:31:00.413" v="1053" actId="20577"/>
          <ac:spMkLst>
            <pc:docMk/>
            <pc:sldMk cId="1652405813" sldId="298"/>
            <ac:spMk id="6" creationId="{F7A6EA18-D78B-4C30-B166-2A9776683D2F}"/>
          </ac:spMkLst>
        </pc:spChg>
        <pc:picChg chg="mod">
          <ac:chgData name="Andrei Moarcas" userId="15817c69f0549b35" providerId="LiveId" clId="{306F09D2-261F-45E9-AA98-30156E6182AC}" dt="2021-06-08T17:12:03.195" v="779" actId="1076"/>
          <ac:picMkLst>
            <pc:docMk/>
            <pc:sldMk cId="1652405813" sldId="298"/>
            <ac:picMk id="3" creationId="{347B7589-2F28-4E45-B5B7-F9869A9A4516}"/>
          </ac:picMkLst>
        </pc:picChg>
      </pc:sldChg>
      <pc:sldChg chg="modSp del mod">
        <pc:chgData name="Andrei Moarcas" userId="15817c69f0549b35" providerId="LiveId" clId="{306F09D2-261F-45E9-AA98-30156E6182AC}" dt="2021-06-08T17:10:40.538" v="763" actId="47"/>
        <pc:sldMkLst>
          <pc:docMk/>
          <pc:sldMk cId="1689105565" sldId="299"/>
        </pc:sldMkLst>
        <pc:spChg chg="mod">
          <ac:chgData name="Andrei Moarcas" userId="15817c69f0549b35" providerId="LiveId" clId="{306F09D2-261F-45E9-AA98-30156E6182AC}" dt="2021-06-08T17:10:34.978" v="761" actId="21"/>
          <ac:spMkLst>
            <pc:docMk/>
            <pc:sldMk cId="1689105565" sldId="299"/>
            <ac:spMk id="8" creationId="{AF586917-F046-4F60-AC76-A06459B1E5EF}"/>
          </ac:spMkLst>
        </pc:spChg>
      </pc:sldChg>
      <pc:sldChg chg="modSp mod">
        <pc:chgData name="Andrei Moarcas" userId="15817c69f0549b35" providerId="LiveId" clId="{306F09D2-261F-45E9-AA98-30156E6182AC}" dt="2021-06-08T17:13:53.927" v="792" actId="20577"/>
        <pc:sldMkLst>
          <pc:docMk/>
          <pc:sldMk cId="1841418202" sldId="300"/>
        </pc:sldMkLst>
        <pc:spChg chg="mod">
          <ac:chgData name="Andrei Moarcas" userId="15817c69f0549b35" providerId="LiveId" clId="{306F09D2-261F-45E9-AA98-30156E6182AC}" dt="2021-06-08T17:13:53.927" v="792" actId="20577"/>
          <ac:spMkLst>
            <pc:docMk/>
            <pc:sldMk cId="1841418202" sldId="300"/>
            <ac:spMk id="3" creationId="{939A3193-C5C9-45EB-A9C6-621C28E41C0D}"/>
          </ac:spMkLst>
        </pc:spChg>
      </pc:sldChg>
      <pc:sldChg chg="del">
        <pc:chgData name="Andrei Moarcas" userId="15817c69f0549b35" providerId="LiveId" clId="{306F09D2-261F-45E9-AA98-30156E6182AC}" dt="2021-06-08T16:10:53.564" v="10" actId="47"/>
        <pc:sldMkLst>
          <pc:docMk/>
          <pc:sldMk cId="3953882528" sldId="301"/>
        </pc:sldMkLst>
      </pc:sldChg>
      <pc:sldChg chg="del">
        <pc:chgData name="Andrei Moarcas" userId="15817c69f0549b35" providerId="LiveId" clId="{306F09D2-261F-45E9-AA98-30156E6182AC}" dt="2021-06-08T16:10:54.840" v="12" actId="47"/>
        <pc:sldMkLst>
          <pc:docMk/>
          <pc:sldMk cId="1461645496" sldId="302"/>
        </pc:sldMkLst>
      </pc:sldChg>
      <pc:sldChg chg="del">
        <pc:chgData name="Andrei Moarcas" userId="15817c69f0549b35" providerId="LiveId" clId="{306F09D2-261F-45E9-AA98-30156E6182AC}" dt="2021-06-08T16:10:57.010" v="14" actId="47"/>
        <pc:sldMkLst>
          <pc:docMk/>
          <pc:sldMk cId="827821274" sldId="303"/>
        </pc:sldMkLst>
      </pc:sldChg>
      <pc:sldChg chg="del">
        <pc:chgData name="Andrei Moarcas" userId="15817c69f0549b35" providerId="LiveId" clId="{306F09D2-261F-45E9-AA98-30156E6182AC}" dt="2021-06-08T16:10:59.477" v="15" actId="47"/>
        <pc:sldMkLst>
          <pc:docMk/>
          <pc:sldMk cId="2762572238" sldId="304"/>
        </pc:sldMkLst>
      </pc:sldChg>
      <pc:sldChg chg="addSp modSp mod">
        <pc:chgData name="Andrei Moarcas" userId="15817c69f0549b35" providerId="LiveId" clId="{306F09D2-261F-45E9-AA98-30156E6182AC}" dt="2021-06-08T18:28:11.468" v="1052" actId="20577"/>
        <pc:sldMkLst>
          <pc:docMk/>
          <pc:sldMk cId="3446039554" sldId="305"/>
        </pc:sldMkLst>
        <pc:spChg chg="mod">
          <ac:chgData name="Andrei Moarcas" userId="15817c69f0549b35" providerId="LiveId" clId="{306F09D2-261F-45E9-AA98-30156E6182AC}" dt="2021-06-08T18:28:11.468" v="1052" actId="20577"/>
          <ac:spMkLst>
            <pc:docMk/>
            <pc:sldMk cId="3446039554" sldId="305"/>
            <ac:spMk id="8" creationId="{AF586917-F046-4F60-AC76-A06459B1E5EF}"/>
          </ac:spMkLst>
        </pc:spChg>
        <pc:picChg chg="add mod ord">
          <ac:chgData name="Andrei Moarcas" userId="15817c69f0549b35" providerId="LiveId" clId="{306F09D2-261F-45E9-AA98-30156E6182AC}" dt="2021-06-08T17:35:17.870" v="874" actId="167"/>
          <ac:picMkLst>
            <pc:docMk/>
            <pc:sldMk cId="3446039554" sldId="305"/>
            <ac:picMk id="5" creationId="{D271DBF3-AD35-4EB7-9090-6B3283EC8CA8}"/>
          </ac:picMkLst>
        </pc:picChg>
      </pc:sldChg>
      <pc:sldChg chg="addSp delSp modSp mod">
        <pc:chgData name="Andrei Moarcas" userId="15817c69f0549b35" providerId="LiveId" clId="{306F09D2-261F-45E9-AA98-30156E6182AC}" dt="2021-06-08T17:35:23.765" v="876" actId="167"/>
        <pc:sldMkLst>
          <pc:docMk/>
          <pc:sldMk cId="128397996" sldId="307"/>
        </pc:sldMkLst>
        <pc:spChg chg="mod">
          <ac:chgData name="Andrei Moarcas" userId="15817c69f0549b35" providerId="LiveId" clId="{306F09D2-261F-45E9-AA98-30156E6182AC}" dt="2021-06-08T17:29:41.885" v="828" actId="1076"/>
          <ac:spMkLst>
            <pc:docMk/>
            <pc:sldMk cId="128397996" sldId="307"/>
            <ac:spMk id="4" creationId="{EA18E9A7-BA0C-4605-A536-6B94DF2F0B02}"/>
          </ac:spMkLst>
        </pc:spChg>
        <pc:spChg chg="add mod">
          <ac:chgData name="Andrei Moarcas" userId="15817c69f0549b35" providerId="LiveId" clId="{306F09D2-261F-45E9-AA98-30156E6182AC}" dt="2021-06-08T17:34:55.043" v="872" actId="1076"/>
          <ac:spMkLst>
            <pc:docMk/>
            <pc:sldMk cId="128397996" sldId="307"/>
            <ac:spMk id="11" creationId="{75B47DB7-AA6E-4761-A2C8-F21201FE1F22}"/>
          </ac:spMkLst>
        </pc:spChg>
        <pc:picChg chg="del mod">
          <ac:chgData name="Andrei Moarcas" userId="15817c69f0549b35" providerId="LiveId" clId="{306F09D2-261F-45E9-AA98-30156E6182AC}" dt="2021-06-08T16:11:10.387" v="20" actId="478"/>
          <ac:picMkLst>
            <pc:docMk/>
            <pc:sldMk cId="128397996" sldId="307"/>
            <ac:picMk id="3" creationId="{A5BC4A9A-BEA9-47F0-993C-B17A613542E6}"/>
          </ac:picMkLst>
        </pc:picChg>
        <pc:picChg chg="add del mod ord">
          <ac:chgData name="Andrei Moarcas" userId="15817c69f0549b35" providerId="LiveId" clId="{306F09D2-261F-45E9-AA98-30156E6182AC}" dt="2021-06-08T17:26:24.417" v="800" actId="478"/>
          <ac:picMkLst>
            <pc:docMk/>
            <pc:sldMk cId="128397996" sldId="307"/>
            <ac:picMk id="6" creationId="{2F1D2CD6-F151-47A3-8E63-9490826BEE2D}"/>
          </ac:picMkLst>
        </pc:picChg>
        <pc:picChg chg="add del mod ord">
          <ac:chgData name="Andrei Moarcas" userId="15817c69f0549b35" providerId="LiveId" clId="{306F09D2-261F-45E9-AA98-30156E6182AC}" dt="2021-06-08T17:28:55.193" v="811" actId="478"/>
          <ac:picMkLst>
            <pc:docMk/>
            <pc:sldMk cId="128397996" sldId="307"/>
            <ac:picMk id="8" creationId="{D8903FBD-DD94-4AF3-8477-91574015E29F}"/>
          </ac:picMkLst>
        </pc:picChg>
        <pc:picChg chg="add mod ord">
          <ac:chgData name="Andrei Moarcas" userId="15817c69f0549b35" providerId="LiveId" clId="{306F09D2-261F-45E9-AA98-30156E6182AC}" dt="2021-06-08T17:29:25.539" v="825" actId="1076"/>
          <ac:picMkLst>
            <pc:docMk/>
            <pc:sldMk cId="128397996" sldId="307"/>
            <ac:picMk id="10" creationId="{B98E890B-368D-49F1-A258-4ADCC575495A}"/>
          </ac:picMkLst>
        </pc:picChg>
        <pc:picChg chg="add mod ord">
          <ac:chgData name="Andrei Moarcas" userId="15817c69f0549b35" providerId="LiveId" clId="{306F09D2-261F-45E9-AA98-30156E6182AC}" dt="2021-06-08T17:35:23.765" v="876" actId="167"/>
          <ac:picMkLst>
            <pc:docMk/>
            <pc:sldMk cId="128397996" sldId="307"/>
            <ac:picMk id="12" creationId="{BA20CE6F-5EDB-4063-B003-E87091E6EB22}"/>
          </ac:picMkLst>
        </pc:picChg>
      </pc:sldChg>
      <pc:sldChg chg="del">
        <pc:chgData name="Andrei Moarcas" userId="15817c69f0549b35" providerId="LiveId" clId="{306F09D2-261F-45E9-AA98-30156E6182AC}" dt="2021-06-08T16:10:52.019" v="8" actId="47"/>
        <pc:sldMkLst>
          <pc:docMk/>
          <pc:sldMk cId="2587281729" sldId="308"/>
        </pc:sldMkLst>
      </pc:sldChg>
      <pc:sldChg chg="modSp mod">
        <pc:chgData name="Andrei Moarcas" userId="15817c69f0549b35" providerId="LiveId" clId="{306F09D2-261F-45E9-AA98-30156E6182AC}" dt="2021-06-08T16:11:20.416" v="22" actId="20577"/>
        <pc:sldMkLst>
          <pc:docMk/>
          <pc:sldMk cId="3813270075" sldId="309"/>
        </pc:sldMkLst>
        <pc:spChg chg="mod">
          <ac:chgData name="Andrei Moarcas" userId="15817c69f0549b35" providerId="LiveId" clId="{306F09D2-261F-45E9-AA98-30156E6182AC}" dt="2021-06-08T16:11:20.416" v="22" actId="20577"/>
          <ac:spMkLst>
            <pc:docMk/>
            <pc:sldMk cId="3813270075" sldId="309"/>
            <ac:spMk id="5" creationId="{725A6129-6F03-4810-BE8C-5B2815EC1D9C}"/>
          </ac:spMkLst>
        </pc:spChg>
      </pc:sldChg>
      <pc:sldChg chg="modSp mod">
        <pc:chgData name="Andrei Moarcas" userId="15817c69f0549b35" providerId="LiveId" clId="{306F09D2-261F-45E9-AA98-30156E6182AC}" dt="2021-06-08T16:11:23.670" v="23" actId="20577"/>
        <pc:sldMkLst>
          <pc:docMk/>
          <pc:sldMk cId="3209073466" sldId="310"/>
        </pc:sldMkLst>
        <pc:spChg chg="mod">
          <ac:chgData name="Andrei Moarcas" userId="15817c69f0549b35" providerId="LiveId" clId="{306F09D2-261F-45E9-AA98-30156E6182AC}" dt="2021-06-08T16:11:23.670" v="23" actId="20577"/>
          <ac:spMkLst>
            <pc:docMk/>
            <pc:sldMk cId="3209073466" sldId="310"/>
            <ac:spMk id="5" creationId="{725A6129-6F03-4810-BE8C-5B2815EC1D9C}"/>
          </ac:spMkLst>
        </pc:spChg>
      </pc:sldChg>
      <pc:sldChg chg="modSp mod">
        <pc:chgData name="Andrei Moarcas" userId="15817c69f0549b35" providerId="LiveId" clId="{306F09D2-261F-45E9-AA98-30156E6182AC}" dt="2021-06-08T16:11:27.083" v="24" actId="20577"/>
        <pc:sldMkLst>
          <pc:docMk/>
          <pc:sldMk cId="812460660" sldId="311"/>
        </pc:sldMkLst>
        <pc:spChg chg="mod">
          <ac:chgData name="Andrei Moarcas" userId="15817c69f0549b35" providerId="LiveId" clId="{306F09D2-261F-45E9-AA98-30156E6182AC}" dt="2021-06-08T16:11:27.083" v="24" actId="20577"/>
          <ac:spMkLst>
            <pc:docMk/>
            <pc:sldMk cId="812460660" sldId="311"/>
            <ac:spMk id="5" creationId="{725A6129-6F03-4810-BE8C-5B2815EC1D9C}"/>
          </ac:spMkLst>
        </pc:spChg>
      </pc:sldChg>
      <pc:sldChg chg="modSp add mod">
        <pc:chgData name="Andrei Moarcas" userId="15817c69f0549b35" providerId="LiveId" clId="{306F09D2-261F-45E9-AA98-30156E6182AC}" dt="2021-06-08T16:55:05.692" v="644" actId="20577"/>
        <pc:sldMkLst>
          <pc:docMk/>
          <pc:sldMk cId="754999798" sldId="312"/>
        </pc:sldMkLst>
        <pc:spChg chg="mod">
          <ac:chgData name="Andrei Moarcas" userId="15817c69f0549b35" providerId="LiveId" clId="{306F09D2-261F-45E9-AA98-30156E6182AC}" dt="2021-06-08T16:55:05.692" v="644" actId="20577"/>
          <ac:spMkLst>
            <pc:docMk/>
            <pc:sldMk cId="754999798" sldId="312"/>
            <ac:spMk id="4" creationId="{96C12E4C-AE67-4D79-B4B2-CD3CB20C89B9}"/>
          </ac:spMkLst>
        </pc:spChg>
      </pc:sldChg>
      <pc:sldChg chg="addSp delSp modSp add mod setBg">
        <pc:chgData name="Andrei Moarcas" userId="15817c69f0549b35" providerId="LiveId" clId="{306F09D2-261F-45E9-AA98-30156E6182AC}" dt="2021-06-08T17:46:09.108" v="892" actId="20577"/>
        <pc:sldMkLst>
          <pc:docMk/>
          <pc:sldMk cId="1035134097" sldId="313"/>
        </pc:sldMkLst>
        <pc:spChg chg="add del mod">
          <ac:chgData name="Andrei Moarcas" userId="15817c69f0549b35" providerId="LiveId" clId="{306F09D2-261F-45E9-AA98-30156E6182AC}" dt="2021-06-08T17:46:09.108" v="892" actId="20577"/>
          <ac:spMkLst>
            <pc:docMk/>
            <pc:sldMk cId="1035134097" sldId="313"/>
            <ac:spMk id="4" creationId="{96C12E4C-AE67-4D79-B4B2-CD3CB20C89B9}"/>
          </ac:spMkLst>
        </pc:spChg>
        <pc:spChg chg="add del mod">
          <ac:chgData name="Andrei Moarcas" userId="15817c69f0549b35" providerId="LiveId" clId="{306F09D2-261F-45E9-AA98-30156E6182AC}" dt="2021-06-08T16:56:25.374" v="652" actId="22"/>
          <ac:spMkLst>
            <pc:docMk/>
            <pc:sldMk cId="1035134097" sldId="313"/>
            <ac:spMk id="9" creationId="{0668B7DD-7533-42B9-AF59-D3FA6EFB4C55}"/>
          </ac:spMkLst>
        </pc:spChg>
        <pc:picChg chg="add del mod">
          <ac:chgData name="Andrei Moarcas" userId="15817c69f0549b35" providerId="LiveId" clId="{306F09D2-261F-45E9-AA98-30156E6182AC}" dt="2021-06-08T16:59:42.107" v="693" actId="478"/>
          <ac:picMkLst>
            <pc:docMk/>
            <pc:sldMk cId="1035134097" sldId="313"/>
            <ac:picMk id="10" creationId="{2AA109A9-CF79-4FF9-9D73-8C64C28A48BA}"/>
          </ac:picMkLst>
        </pc:picChg>
        <pc:picChg chg="add mod ord">
          <ac:chgData name="Andrei Moarcas" userId="15817c69f0549b35" providerId="LiveId" clId="{306F09D2-261F-45E9-AA98-30156E6182AC}" dt="2021-06-08T17:01:12.215" v="703" actId="14100"/>
          <ac:picMkLst>
            <pc:docMk/>
            <pc:sldMk cId="1035134097" sldId="313"/>
            <ac:picMk id="11" creationId="{79290C13-23BB-48F1-857E-05DA99FBACE7}"/>
          </ac:picMkLst>
        </pc:picChg>
        <pc:picChg chg="add mod">
          <ac:chgData name="Andrei Moarcas" userId="15817c69f0549b35" providerId="LiveId" clId="{306F09D2-261F-45E9-AA98-30156E6182AC}" dt="2021-06-08T17:02:29.218" v="714" actId="1076"/>
          <ac:picMkLst>
            <pc:docMk/>
            <pc:sldMk cId="1035134097" sldId="313"/>
            <ac:picMk id="13" creationId="{BB4C95A2-4916-4362-AEED-F9B3FD6B26BD}"/>
          </ac:picMkLst>
        </pc:picChg>
        <pc:picChg chg="add mod">
          <ac:chgData name="Andrei Moarcas" userId="15817c69f0549b35" providerId="LiveId" clId="{306F09D2-261F-45E9-AA98-30156E6182AC}" dt="2021-06-08T17:02:23.361" v="712" actId="1076"/>
          <ac:picMkLst>
            <pc:docMk/>
            <pc:sldMk cId="1035134097" sldId="313"/>
            <ac:picMk id="15" creationId="{C4AB0CF1-B4E0-4ECA-AAD0-6C8893703745}"/>
          </ac:picMkLst>
        </pc:picChg>
      </pc:sldChg>
      <pc:sldChg chg="addSp delSp modSp add mod">
        <pc:chgData name="Andrei Moarcas" userId="15817c69f0549b35" providerId="LiveId" clId="{306F09D2-261F-45E9-AA98-30156E6182AC}" dt="2021-06-08T17:35:28.501" v="878" actId="167"/>
        <pc:sldMkLst>
          <pc:docMk/>
          <pc:sldMk cId="1689611716" sldId="314"/>
        </pc:sldMkLst>
        <pc:spChg chg="mod">
          <ac:chgData name="Andrei Moarcas" userId="15817c69f0549b35" providerId="LiveId" clId="{306F09D2-261F-45E9-AA98-30156E6182AC}" dt="2021-06-08T17:31:34.558" v="871" actId="207"/>
          <ac:spMkLst>
            <pc:docMk/>
            <pc:sldMk cId="1689611716" sldId="314"/>
            <ac:spMk id="4" creationId="{EA18E9A7-BA0C-4605-A536-6B94DF2F0B02}"/>
          </ac:spMkLst>
        </pc:spChg>
        <pc:spChg chg="mod">
          <ac:chgData name="Andrei Moarcas" userId="15817c69f0549b35" providerId="LiveId" clId="{306F09D2-261F-45E9-AA98-30156E6182AC}" dt="2021-06-08T17:31:30.169" v="870" actId="1076"/>
          <ac:spMkLst>
            <pc:docMk/>
            <pc:sldMk cId="1689611716" sldId="314"/>
            <ac:spMk id="11" creationId="{75B47DB7-AA6E-4761-A2C8-F21201FE1F22}"/>
          </ac:spMkLst>
        </pc:spChg>
        <pc:picChg chg="add mod ord">
          <ac:chgData name="Andrei Moarcas" userId="15817c69f0549b35" providerId="LiveId" clId="{306F09D2-261F-45E9-AA98-30156E6182AC}" dt="2021-06-08T17:31:27.433" v="869" actId="167"/>
          <ac:picMkLst>
            <pc:docMk/>
            <pc:sldMk cId="1689611716" sldId="314"/>
            <ac:picMk id="3" creationId="{D501CE33-C458-4EEB-AD72-3D90092FA8EA}"/>
          </ac:picMkLst>
        </pc:picChg>
        <pc:picChg chg="mod">
          <ac:chgData name="Andrei Moarcas" userId="15817c69f0549b35" providerId="LiveId" clId="{306F09D2-261F-45E9-AA98-30156E6182AC}" dt="2021-06-08T17:31:19.498" v="866" actId="1076"/>
          <ac:picMkLst>
            <pc:docMk/>
            <pc:sldMk cId="1689611716" sldId="314"/>
            <ac:picMk id="5" creationId="{3083D0C7-C57F-416E-81B1-4DD978B8FA34}"/>
          </ac:picMkLst>
        </pc:picChg>
        <pc:picChg chg="add mod ord">
          <ac:chgData name="Andrei Moarcas" userId="15817c69f0549b35" providerId="LiveId" clId="{306F09D2-261F-45E9-AA98-30156E6182AC}" dt="2021-06-08T17:35:28.501" v="878" actId="167"/>
          <ac:picMkLst>
            <pc:docMk/>
            <pc:sldMk cId="1689611716" sldId="314"/>
            <ac:picMk id="8" creationId="{E101269D-ED65-4823-A9ED-20130B511E97}"/>
          </ac:picMkLst>
        </pc:picChg>
        <pc:picChg chg="del">
          <ac:chgData name="Andrei Moarcas" userId="15817c69f0549b35" providerId="LiveId" clId="{306F09D2-261F-45E9-AA98-30156E6182AC}" dt="2021-06-08T17:30:59.642" v="858" actId="478"/>
          <ac:picMkLst>
            <pc:docMk/>
            <pc:sldMk cId="1689611716" sldId="314"/>
            <ac:picMk id="10" creationId="{B98E890B-368D-49F1-A258-4ADCC575495A}"/>
          </ac:picMkLst>
        </pc:picChg>
      </pc:sldChg>
    </pc:docChg>
  </pc:docChgLst>
  <pc:docChgLst>
    <pc:chgData name="Andrei Moarcas" userId="15817c69f0549b35" providerId="LiveId" clId="{ECB71FD0-08FF-4A30-9084-BBD627AEB2E8}"/>
    <pc:docChg chg="undo custSel modSld">
      <pc:chgData name="Andrei Moarcas" userId="15817c69f0549b35" providerId="LiveId" clId="{ECB71FD0-08FF-4A30-9084-BBD627AEB2E8}" dt="2021-05-27T10:25:26.366" v="677" actId="20577"/>
      <pc:docMkLst>
        <pc:docMk/>
      </pc:docMkLst>
      <pc:sldChg chg="modSp mod">
        <pc:chgData name="Andrei Moarcas" userId="15817c69f0549b35" providerId="LiveId" clId="{ECB71FD0-08FF-4A30-9084-BBD627AEB2E8}" dt="2021-05-27T10:04:48.604" v="104" actId="20577"/>
        <pc:sldMkLst>
          <pc:docMk/>
          <pc:sldMk cId="350514621" sldId="261"/>
        </pc:sldMkLst>
        <pc:spChg chg="mod">
          <ac:chgData name="Andrei Moarcas" userId="15817c69f0549b35" providerId="LiveId" clId="{ECB71FD0-08FF-4A30-9084-BBD627AEB2E8}" dt="2021-05-27T10:04:48.604" v="104" actId="20577"/>
          <ac:spMkLst>
            <pc:docMk/>
            <pc:sldMk cId="350514621" sldId="261"/>
            <ac:spMk id="5" creationId="{709CA202-192D-4B1B-B7A2-53E4A2D5F9C9}"/>
          </ac:spMkLst>
        </pc:spChg>
      </pc:sldChg>
      <pc:sldChg chg="modSp mod">
        <pc:chgData name="Andrei Moarcas" userId="15817c69f0549b35" providerId="LiveId" clId="{ECB71FD0-08FF-4A30-9084-BBD627AEB2E8}" dt="2021-05-27T10:07:59.644" v="204" actId="14100"/>
        <pc:sldMkLst>
          <pc:docMk/>
          <pc:sldMk cId="3181181902" sldId="265"/>
        </pc:sldMkLst>
        <pc:spChg chg="mod">
          <ac:chgData name="Andrei Moarcas" userId="15817c69f0549b35" providerId="LiveId" clId="{ECB71FD0-08FF-4A30-9084-BBD627AEB2E8}" dt="2021-05-27T10:07:56.345" v="203" actId="1076"/>
          <ac:spMkLst>
            <pc:docMk/>
            <pc:sldMk cId="3181181902" sldId="265"/>
            <ac:spMk id="4" creationId="{96C12E4C-AE67-4D79-B4B2-CD3CB20C89B9}"/>
          </ac:spMkLst>
        </pc:spChg>
        <pc:picChg chg="mod">
          <ac:chgData name="Andrei Moarcas" userId="15817c69f0549b35" providerId="LiveId" clId="{ECB71FD0-08FF-4A30-9084-BBD627AEB2E8}" dt="2021-05-27T10:07:59.644" v="204" actId="14100"/>
          <ac:picMkLst>
            <pc:docMk/>
            <pc:sldMk cId="3181181902" sldId="265"/>
            <ac:picMk id="8" creationId="{13D870D8-D158-4F72-A3B1-FFF00F832B47}"/>
          </ac:picMkLst>
        </pc:picChg>
      </pc:sldChg>
      <pc:sldChg chg="modSp mod">
        <pc:chgData name="Andrei Moarcas" userId="15817c69f0549b35" providerId="LiveId" clId="{ECB71FD0-08FF-4A30-9084-BBD627AEB2E8}" dt="2021-05-27T10:25:26.366" v="677" actId="20577"/>
        <pc:sldMkLst>
          <pc:docMk/>
          <pc:sldMk cId="4146493602" sldId="270"/>
        </pc:sldMkLst>
        <pc:spChg chg="mod">
          <ac:chgData name="Andrei Moarcas" userId="15817c69f0549b35" providerId="LiveId" clId="{ECB71FD0-08FF-4A30-9084-BBD627AEB2E8}" dt="2021-05-27T10:25:26.366" v="677" actId="20577"/>
          <ac:spMkLst>
            <pc:docMk/>
            <pc:sldMk cId="4146493602" sldId="270"/>
            <ac:spMk id="4" creationId="{96C12E4C-AE67-4D79-B4B2-CD3CB20C89B9}"/>
          </ac:spMkLst>
        </pc:spChg>
      </pc:sldChg>
      <pc:sldChg chg="modSp mod">
        <pc:chgData name="Andrei Moarcas" userId="15817c69f0549b35" providerId="LiveId" clId="{ECB71FD0-08FF-4A30-9084-BBD627AEB2E8}" dt="2021-05-27T10:05:25.256" v="108" actId="6549"/>
        <pc:sldMkLst>
          <pc:docMk/>
          <pc:sldMk cId="1652405813" sldId="298"/>
        </pc:sldMkLst>
        <pc:spChg chg="mod">
          <ac:chgData name="Andrei Moarcas" userId="15817c69f0549b35" providerId="LiveId" clId="{ECB71FD0-08FF-4A30-9084-BBD627AEB2E8}" dt="2021-05-27T10:05:25.256" v="108" actId="6549"/>
          <ac:spMkLst>
            <pc:docMk/>
            <pc:sldMk cId="1652405813" sldId="298"/>
            <ac:spMk id="6" creationId="{F7A6EA18-D78B-4C30-B166-2A9776683D2F}"/>
          </ac:spMkLst>
        </pc:spChg>
      </pc:sldChg>
      <pc:sldChg chg="modSp mod">
        <pc:chgData name="Andrei Moarcas" userId="15817c69f0549b35" providerId="LiveId" clId="{ECB71FD0-08FF-4A30-9084-BBD627AEB2E8}" dt="2021-05-27T10:07:16.413" v="112" actId="20577"/>
        <pc:sldMkLst>
          <pc:docMk/>
          <pc:sldMk cId="1689105565" sldId="299"/>
        </pc:sldMkLst>
        <pc:spChg chg="mod">
          <ac:chgData name="Andrei Moarcas" userId="15817c69f0549b35" providerId="LiveId" clId="{ECB71FD0-08FF-4A30-9084-BBD627AEB2E8}" dt="2021-05-27T10:07:16.413" v="112" actId="20577"/>
          <ac:spMkLst>
            <pc:docMk/>
            <pc:sldMk cId="1689105565" sldId="299"/>
            <ac:spMk id="8" creationId="{AF586917-F046-4F60-AC76-A06459B1E5EF}"/>
          </ac:spMkLst>
        </pc:spChg>
      </pc:sldChg>
      <pc:sldChg chg="modSp mod">
        <pc:chgData name="Andrei Moarcas" userId="15817c69f0549b35" providerId="LiveId" clId="{ECB71FD0-08FF-4A30-9084-BBD627AEB2E8}" dt="2021-05-27T10:08:47.037" v="248" actId="6549"/>
        <pc:sldMkLst>
          <pc:docMk/>
          <pc:sldMk cId="1841418202" sldId="300"/>
        </pc:sldMkLst>
        <pc:spChg chg="mod">
          <ac:chgData name="Andrei Moarcas" userId="15817c69f0549b35" providerId="LiveId" clId="{ECB71FD0-08FF-4A30-9084-BBD627AEB2E8}" dt="2021-05-27T10:08:47.037" v="248" actId="6549"/>
          <ac:spMkLst>
            <pc:docMk/>
            <pc:sldMk cId="1841418202" sldId="300"/>
            <ac:spMk id="3" creationId="{939A3193-C5C9-45EB-A9C6-621C28E41C0D}"/>
          </ac:spMkLst>
        </pc:spChg>
      </pc:sldChg>
      <pc:sldChg chg="modSp mod">
        <pc:chgData name="Andrei Moarcas" userId="15817c69f0549b35" providerId="LiveId" clId="{ECB71FD0-08FF-4A30-9084-BBD627AEB2E8}" dt="2021-05-27T10:11:51.411" v="249" actId="14100"/>
        <pc:sldMkLst>
          <pc:docMk/>
          <pc:sldMk cId="827821274" sldId="303"/>
        </pc:sldMkLst>
        <pc:picChg chg="mod">
          <ac:chgData name="Andrei Moarcas" userId="15817c69f0549b35" providerId="LiveId" clId="{ECB71FD0-08FF-4A30-9084-BBD627AEB2E8}" dt="2021-05-27T10:11:51.411" v="249" actId="14100"/>
          <ac:picMkLst>
            <pc:docMk/>
            <pc:sldMk cId="827821274" sldId="303"/>
            <ac:picMk id="5" creationId="{B8AFE93C-CE23-4889-B38F-AA754B82A07A}"/>
          </ac:picMkLst>
        </pc:picChg>
      </pc:sldChg>
      <pc:sldChg chg="modSp mod">
        <pc:chgData name="Andrei Moarcas" userId="15817c69f0549b35" providerId="LiveId" clId="{ECB71FD0-08FF-4A30-9084-BBD627AEB2E8}" dt="2021-05-27T10:13:15.466" v="269" actId="20577"/>
        <pc:sldMkLst>
          <pc:docMk/>
          <pc:sldMk cId="2762572238" sldId="304"/>
        </pc:sldMkLst>
        <pc:spChg chg="mod">
          <ac:chgData name="Andrei Moarcas" userId="15817c69f0549b35" providerId="LiveId" clId="{ECB71FD0-08FF-4A30-9084-BBD627AEB2E8}" dt="2021-05-27T10:13:15.466" v="269" actId="20577"/>
          <ac:spMkLst>
            <pc:docMk/>
            <pc:sldMk cId="2762572238" sldId="304"/>
            <ac:spMk id="4" creationId="{96C12E4C-AE67-4D79-B4B2-CD3CB20C89B9}"/>
          </ac:spMkLst>
        </pc:spChg>
      </pc:sldChg>
      <pc:sldChg chg="modSp mod">
        <pc:chgData name="Andrei Moarcas" userId="15817c69f0549b35" providerId="LiveId" clId="{ECB71FD0-08FF-4A30-9084-BBD627AEB2E8}" dt="2021-05-27T10:24:55.417" v="664" actId="1035"/>
        <pc:sldMkLst>
          <pc:docMk/>
          <pc:sldMk cId="3446039554" sldId="305"/>
        </pc:sldMkLst>
        <pc:spChg chg="mod">
          <ac:chgData name="Andrei Moarcas" userId="15817c69f0549b35" providerId="LiveId" clId="{ECB71FD0-08FF-4A30-9084-BBD627AEB2E8}" dt="2021-05-27T10:24:55.417" v="664" actId="1035"/>
          <ac:spMkLst>
            <pc:docMk/>
            <pc:sldMk cId="3446039554" sldId="305"/>
            <ac:spMk id="8" creationId="{AF586917-F046-4F60-AC76-A06459B1E5EF}"/>
          </ac:spMkLst>
        </pc:spChg>
      </pc:sldChg>
      <pc:sldChg chg="modSp mod">
        <pc:chgData name="Andrei Moarcas" userId="15817c69f0549b35" providerId="LiveId" clId="{ECB71FD0-08FF-4A30-9084-BBD627AEB2E8}" dt="2021-05-27T10:18:17.877" v="564" actId="114"/>
        <pc:sldMkLst>
          <pc:docMk/>
          <pc:sldMk cId="128397996" sldId="307"/>
        </pc:sldMkLst>
        <pc:spChg chg="mod">
          <ac:chgData name="Andrei Moarcas" userId="15817c69f0549b35" providerId="LiveId" clId="{ECB71FD0-08FF-4A30-9084-BBD627AEB2E8}" dt="2021-05-27T10:18:17.877" v="564" actId="114"/>
          <ac:spMkLst>
            <pc:docMk/>
            <pc:sldMk cId="128397996" sldId="307"/>
            <ac:spMk id="4" creationId="{EA18E9A7-BA0C-4605-A536-6B94DF2F0B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01AF-A4CE-45BF-B701-059F1731B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68592F-53A0-475D-894D-2C1062010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A4ED9C-11A6-4C05-8C11-47817F9F8121}"/>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5" name="Footer Placeholder 4">
            <a:extLst>
              <a:ext uri="{FF2B5EF4-FFF2-40B4-BE49-F238E27FC236}">
                <a16:creationId xmlns:a16="http://schemas.microsoft.com/office/drawing/2014/main" id="{15E5FF5F-AA70-4BD5-9E1C-1C1907F10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AB1-97AC-4C21-A35C-6D0E3904AD21}"/>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313351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46C9-B181-46CE-B6EC-EF33B081E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A4B18-5A23-458B-ABA9-F668664BE6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2DF0F-7C1F-4643-975A-6C2D19CA447C}"/>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5" name="Footer Placeholder 4">
            <a:extLst>
              <a:ext uri="{FF2B5EF4-FFF2-40B4-BE49-F238E27FC236}">
                <a16:creationId xmlns:a16="http://schemas.microsoft.com/office/drawing/2014/main" id="{7B899ADE-27FD-4F80-83A6-1241E08A0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0E3EB-AF0C-4D05-BB68-51A9143887CA}"/>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167236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46257-536B-4223-BF5F-8ED73480DD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1BBB2-6B36-488F-9FC4-589E5933F9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06AC9-EF99-47A4-9799-C77707194A76}"/>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5" name="Footer Placeholder 4">
            <a:extLst>
              <a:ext uri="{FF2B5EF4-FFF2-40B4-BE49-F238E27FC236}">
                <a16:creationId xmlns:a16="http://schemas.microsoft.com/office/drawing/2014/main" id="{DB683B2E-C74D-41ED-8384-6A62DD76E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F2552-2557-46E8-9FF8-3893826443BC}"/>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88104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06D8-914A-4578-BE6D-0F50FBEBD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C9E89-E1F5-489F-A932-FE69089080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70486-74BA-4588-980C-9B677A34D766}"/>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5" name="Footer Placeholder 4">
            <a:extLst>
              <a:ext uri="{FF2B5EF4-FFF2-40B4-BE49-F238E27FC236}">
                <a16:creationId xmlns:a16="http://schemas.microsoft.com/office/drawing/2014/main" id="{E94D2F9A-EB83-4A83-87A8-A5DF1FD38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0BDD8-1F71-4B21-B755-0BCEFD36EA05}"/>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86240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4226-EEAF-4FB1-8330-305E85F17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962CAE-96C6-4D3F-92FD-91BBB97E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DC7E27-355C-4BE7-9706-C2F5FB0D2C15}"/>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5" name="Footer Placeholder 4">
            <a:extLst>
              <a:ext uri="{FF2B5EF4-FFF2-40B4-BE49-F238E27FC236}">
                <a16:creationId xmlns:a16="http://schemas.microsoft.com/office/drawing/2014/main" id="{4BBC889B-30B2-484E-AADB-571EB1D4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FF789-9919-4FE1-BA86-74EBE6F9470F}"/>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162037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7310-3072-41C5-ACBB-CA645697E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13204-A27B-489E-85C5-BC1846F30C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5593FD-2B00-43C6-81DE-116665D9E6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5A2214-0E1F-4DE2-8BB4-628DE3A3E9FD}"/>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6" name="Footer Placeholder 5">
            <a:extLst>
              <a:ext uri="{FF2B5EF4-FFF2-40B4-BE49-F238E27FC236}">
                <a16:creationId xmlns:a16="http://schemas.microsoft.com/office/drawing/2014/main" id="{4DC0CF36-9F67-45A3-9362-4A71B540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E7038-D32D-4CAF-8874-E399A4219769}"/>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21237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A1BD-193C-487F-B83D-47F1341F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94AAF-869C-48ED-92A4-870F5D80D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464E9-1519-4A49-990E-D86B2375CF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F105B-DF80-4793-A446-79A4FED0A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80340A-1CD7-4491-885A-7F39230A5B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B20700-7732-4E52-850F-5424B55089BD}"/>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8" name="Footer Placeholder 7">
            <a:extLst>
              <a:ext uri="{FF2B5EF4-FFF2-40B4-BE49-F238E27FC236}">
                <a16:creationId xmlns:a16="http://schemas.microsoft.com/office/drawing/2014/main" id="{44B5F6BC-A549-4708-84C3-9EED90DF2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2B41D7-C6D5-4FC0-A6EB-5E531F680FAB}"/>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105119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AEBD-6FB6-4337-AF74-35DDC1089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1CD2E-9D19-4350-AF95-41CF5262B3EB}"/>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4" name="Footer Placeholder 3">
            <a:extLst>
              <a:ext uri="{FF2B5EF4-FFF2-40B4-BE49-F238E27FC236}">
                <a16:creationId xmlns:a16="http://schemas.microsoft.com/office/drawing/2014/main" id="{D65E3D85-BFC5-4484-87BF-793FBC7B1C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54444-477B-4388-87E6-EDF4E6B17F83}"/>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86622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3FC748-1512-4447-90EB-0DA8D588D83E}"/>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3" name="Footer Placeholder 2">
            <a:extLst>
              <a:ext uri="{FF2B5EF4-FFF2-40B4-BE49-F238E27FC236}">
                <a16:creationId xmlns:a16="http://schemas.microsoft.com/office/drawing/2014/main" id="{B928B097-FAB1-4CD2-A0A9-A5D43A47D4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FA4ED-81F6-4F74-A7CF-023AE749E389}"/>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363580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025B-7587-4CBB-B5B0-ABB841ABA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041710-52D2-47E7-8A35-5CE42A185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5E742A-94DC-49A7-BBCE-4704E3FE1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15E164-F3A8-4D45-9393-1DBECB8E0B5F}"/>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6" name="Footer Placeholder 5">
            <a:extLst>
              <a:ext uri="{FF2B5EF4-FFF2-40B4-BE49-F238E27FC236}">
                <a16:creationId xmlns:a16="http://schemas.microsoft.com/office/drawing/2014/main" id="{C05A5E91-6957-485F-A5F3-4406A81A1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240C-2413-4565-AF73-EFA5E47D9E07}"/>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37687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9133-D670-462E-ADAA-C727CD889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46F629-CC0A-4FD0-B389-DDB501A74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B0710D-1B33-4287-A3EA-F48EE742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792D2F-6E3D-4E50-97C2-A119906F6E20}"/>
              </a:ext>
            </a:extLst>
          </p:cNvPr>
          <p:cNvSpPr>
            <a:spLocks noGrp="1"/>
          </p:cNvSpPr>
          <p:nvPr>
            <p:ph type="dt" sz="half" idx="10"/>
          </p:nvPr>
        </p:nvSpPr>
        <p:spPr/>
        <p:txBody>
          <a:bodyPr/>
          <a:lstStyle/>
          <a:p>
            <a:fld id="{CE2C96DE-3AD1-4CEB-946B-71424E411AA5}" type="datetimeFigureOut">
              <a:rPr lang="en-US" smtClean="0"/>
              <a:t>6/8/2021</a:t>
            </a:fld>
            <a:endParaRPr lang="en-US"/>
          </a:p>
        </p:txBody>
      </p:sp>
      <p:sp>
        <p:nvSpPr>
          <p:cNvPr id="6" name="Footer Placeholder 5">
            <a:extLst>
              <a:ext uri="{FF2B5EF4-FFF2-40B4-BE49-F238E27FC236}">
                <a16:creationId xmlns:a16="http://schemas.microsoft.com/office/drawing/2014/main" id="{7F62CAC2-D591-45C5-AA04-4AB98E2A3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2FB2A-DDC6-484B-815D-D82F313DAC26}"/>
              </a:ext>
            </a:extLst>
          </p:cNvPr>
          <p:cNvSpPr>
            <a:spLocks noGrp="1"/>
          </p:cNvSpPr>
          <p:nvPr>
            <p:ph type="sldNum" sz="quarter" idx="12"/>
          </p:nvPr>
        </p:nvSpPr>
        <p:spPr/>
        <p:txBody>
          <a:bodyPr/>
          <a:lstStyle/>
          <a:p>
            <a:fld id="{A61ABBF4-2291-4781-8738-BD6EEE5490EC}" type="slidenum">
              <a:rPr lang="en-US" smtClean="0"/>
              <a:t>‹#›</a:t>
            </a:fld>
            <a:endParaRPr lang="en-US"/>
          </a:p>
        </p:txBody>
      </p:sp>
    </p:spTree>
    <p:extLst>
      <p:ext uri="{BB962C8B-B14F-4D97-AF65-F5344CB8AC3E}">
        <p14:creationId xmlns:p14="http://schemas.microsoft.com/office/powerpoint/2010/main" val="145214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91187-07BF-43E3-8C5A-4D32D5138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D1928-A31C-47B2-93B4-6C1B28CA4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CB9D5-F2BF-4EA8-A64E-5F0D8C671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96DE-3AD1-4CEB-946B-71424E411AA5}" type="datetimeFigureOut">
              <a:rPr lang="en-US" smtClean="0"/>
              <a:t>6/8/2021</a:t>
            </a:fld>
            <a:endParaRPr lang="en-US"/>
          </a:p>
        </p:txBody>
      </p:sp>
      <p:sp>
        <p:nvSpPr>
          <p:cNvPr id="5" name="Footer Placeholder 4">
            <a:extLst>
              <a:ext uri="{FF2B5EF4-FFF2-40B4-BE49-F238E27FC236}">
                <a16:creationId xmlns:a16="http://schemas.microsoft.com/office/drawing/2014/main" id="{CA8DB9C3-07FE-497D-8BBC-62E040A6B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68F2B-E0B8-4E58-9BA3-38484B39B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ABBF4-2291-4781-8738-BD6EEE5490EC}" type="slidenum">
              <a:rPr lang="en-US" smtClean="0"/>
              <a:t>‹#›</a:t>
            </a:fld>
            <a:endParaRPr lang="en-US"/>
          </a:p>
        </p:txBody>
      </p:sp>
    </p:spTree>
    <p:extLst>
      <p:ext uri="{BB962C8B-B14F-4D97-AF65-F5344CB8AC3E}">
        <p14:creationId xmlns:p14="http://schemas.microsoft.com/office/powerpoint/2010/main" val="1988961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overseas-association.eu/"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overseas-association.eu/event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eptile, blue&#10;&#10;Description automatically generated">
            <a:extLst>
              <a:ext uri="{FF2B5EF4-FFF2-40B4-BE49-F238E27FC236}">
                <a16:creationId xmlns:a16="http://schemas.microsoft.com/office/drawing/2014/main" id="{53780E17-1F79-40E0-9DA9-8E47F85D8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65" y="685800"/>
            <a:ext cx="13710049" cy="6172200"/>
          </a:xfrm>
          <a:prstGeom prst="rect">
            <a:avLst/>
          </a:prstGeom>
        </p:spPr>
      </p:pic>
      <p:pic>
        <p:nvPicPr>
          <p:cNvPr id="5" name="Picture 4" descr="Logo, company name&#10;&#10;Description automatically generated">
            <a:extLst>
              <a:ext uri="{FF2B5EF4-FFF2-40B4-BE49-F238E27FC236}">
                <a16:creationId xmlns:a16="http://schemas.microsoft.com/office/drawing/2014/main" id="{CC616E7C-A609-4AB3-BD83-1840B10988AA}"/>
              </a:ext>
            </a:extLst>
          </p:cNvPr>
          <p:cNvPicPr>
            <a:picLocks noChangeAspect="1"/>
          </p:cNvPicPr>
          <p:nvPr/>
        </p:nvPicPr>
        <p:blipFill>
          <a:blip r:embed="rId3"/>
          <a:stretch>
            <a:fillRect/>
          </a:stretch>
        </p:blipFill>
        <p:spPr>
          <a:xfrm>
            <a:off x="9495857" y="1"/>
            <a:ext cx="2686623" cy="1193799"/>
          </a:xfrm>
          <a:prstGeom prst="rect">
            <a:avLst/>
          </a:prstGeom>
        </p:spPr>
      </p:pic>
      <p:sp>
        <p:nvSpPr>
          <p:cNvPr id="6" name="TextBox 5">
            <a:extLst>
              <a:ext uri="{FF2B5EF4-FFF2-40B4-BE49-F238E27FC236}">
                <a16:creationId xmlns:a16="http://schemas.microsoft.com/office/drawing/2014/main" id="{F80ADFF1-65C9-4719-A737-3760B6787A85}"/>
              </a:ext>
            </a:extLst>
          </p:cNvPr>
          <p:cNvSpPr txBox="1"/>
          <p:nvPr/>
        </p:nvSpPr>
        <p:spPr>
          <a:xfrm>
            <a:off x="296738" y="5107365"/>
            <a:ext cx="13140045" cy="1631216"/>
          </a:xfrm>
          <a:prstGeom prst="rect">
            <a:avLst/>
          </a:prstGeom>
          <a:noFill/>
        </p:spPr>
        <p:txBody>
          <a:bodyPr wrap="square">
            <a:spAutoFit/>
          </a:bodyPr>
          <a:lstStyle/>
          <a:p>
            <a:pPr algn="ctr"/>
            <a:r>
              <a:rPr lang="en-US" sz="3600" b="1" dirty="0">
                <a:solidFill>
                  <a:schemeClr val="bg1">
                    <a:lumMod val="95000"/>
                  </a:schemeClr>
                </a:solidFill>
                <a:effectLst/>
                <a:ea typeface="Times New Roman" panose="02020603050405020304" pitchFamily="18" charset="0"/>
              </a:rPr>
              <a:t>World Oceans Day</a:t>
            </a:r>
          </a:p>
          <a:p>
            <a:pPr algn="ctr"/>
            <a:r>
              <a:rPr lang="en-US" sz="3200" b="1" dirty="0">
                <a:solidFill>
                  <a:schemeClr val="bg1">
                    <a:lumMod val="95000"/>
                  </a:schemeClr>
                </a:solidFill>
                <a:ea typeface="Times New Roman" panose="02020603050405020304" pitchFamily="18" charset="0"/>
              </a:rPr>
              <a:t>- </a:t>
            </a:r>
            <a:r>
              <a:rPr lang="en-GB" sz="3200" b="1" i="0" dirty="0">
                <a:solidFill>
                  <a:srgbClr val="FFFFFF"/>
                </a:solidFill>
                <a:effectLst/>
                <a:latin typeface="adelle-sans"/>
              </a:rPr>
              <a:t>The OCTA Blue Economy Study – a preliminary presentation -</a:t>
            </a:r>
            <a:endParaRPr lang="en-US" sz="3200" b="1" dirty="0">
              <a:solidFill>
                <a:schemeClr val="bg1">
                  <a:lumMod val="95000"/>
                </a:schemeClr>
              </a:solidFill>
              <a:effectLst/>
              <a:ea typeface="Times New Roman" panose="02020603050405020304" pitchFamily="18" charset="0"/>
            </a:endParaRPr>
          </a:p>
          <a:p>
            <a:pPr algn="ctr"/>
            <a:r>
              <a:rPr lang="en-US" sz="3200" b="1" dirty="0">
                <a:solidFill>
                  <a:schemeClr val="bg1">
                    <a:lumMod val="95000"/>
                  </a:schemeClr>
                </a:solidFill>
                <a:ea typeface="Times New Roman" panose="02020603050405020304" pitchFamily="18" charset="0"/>
              </a:rPr>
              <a:t>	</a:t>
            </a:r>
            <a:r>
              <a:rPr lang="en-US" sz="3200" b="1" dirty="0">
                <a:solidFill>
                  <a:schemeClr val="bg1">
                    <a:lumMod val="95000"/>
                  </a:schemeClr>
                </a:solidFill>
                <a:effectLst/>
                <a:ea typeface="Times New Roman" panose="02020603050405020304" pitchFamily="18" charset="0"/>
              </a:rPr>
              <a:t>	 </a:t>
            </a:r>
            <a:r>
              <a:rPr lang="en-US" sz="2400" b="1" dirty="0">
                <a:solidFill>
                  <a:schemeClr val="bg1">
                    <a:lumMod val="95000"/>
                  </a:schemeClr>
                </a:solidFill>
              </a:rPr>
              <a:t>Andrei Moarcas, Environment </a:t>
            </a:r>
            <a:r>
              <a:rPr lang="en-US" sz="2400" b="1" dirty="0">
                <a:solidFill>
                  <a:schemeClr val="bg1">
                    <a:lumMod val="95000"/>
                  </a:schemeClr>
                </a:solidFill>
                <a:effectLst/>
                <a:ea typeface="Times New Roman" panose="02020603050405020304" pitchFamily="18" charset="0"/>
              </a:rPr>
              <a:t>&amp; Energy Advisor</a:t>
            </a:r>
            <a:endParaRPr lang="en-GB" sz="3200" b="1" dirty="0">
              <a:effectLst/>
              <a:ea typeface="Times New Roman" panose="02020603050405020304" pitchFamily="18" charset="0"/>
            </a:endParaRPr>
          </a:p>
        </p:txBody>
      </p:sp>
    </p:spTree>
    <p:extLst>
      <p:ext uri="{BB962C8B-B14F-4D97-AF65-F5344CB8AC3E}">
        <p14:creationId xmlns:p14="http://schemas.microsoft.com/office/powerpoint/2010/main" val="51422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F0D967-2F68-47CA-A76D-3DEBBDEB9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3" name="TextBox 2">
            <a:extLst>
              <a:ext uri="{FF2B5EF4-FFF2-40B4-BE49-F238E27FC236}">
                <a16:creationId xmlns:a16="http://schemas.microsoft.com/office/drawing/2014/main" id="{939A3193-C5C9-45EB-A9C6-621C28E41C0D}"/>
              </a:ext>
            </a:extLst>
          </p:cNvPr>
          <p:cNvSpPr txBox="1"/>
          <p:nvPr/>
        </p:nvSpPr>
        <p:spPr>
          <a:xfrm>
            <a:off x="141887" y="812463"/>
            <a:ext cx="8951312" cy="5632311"/>
          </a:xfrm>
          <a:prstGeom prst="rect">
            <a:avLst/>
          </a:prstGeom>
          <a:noFill/>
        </p:spPr>
        <p:txBody>
          <a:bodyPr wrap="square">
            <a:spAutoFit/>
          </a:bodyPr>
          <a:lstStyle/>
          <a:p>
            <a:pPr marL="342900" indent="-342900" algn="just">
              <a:buFont typeface="Arial" panose="020B0604020202020204" pitchFamily="34" charset="0"/>
              <a:buChar char="•"/>
            </a:pPr>
            <a:r>
              <a:rPr lang="en-GB" sz="2000" b="1" dirty="0">
                <a:solidFill>
                  <a:schemeClr val="accent1">
                    <a:lumMod val="50000"/>
                  </a:schemeClr>
                </a:solidFill>
              </a:rPr>
              <a:t>The OCTA Blue Economy Study </a:t>
            </a:r>
            <a:r>
              <a:rPr lang="en-GB" sz="2000" dirty="0">
                <a:solidFill>
                  <a:schemeClr val="accent1">
                    <a:lumMod val="50000"/>
                  </a:schemeClr>
                </a:solidFill>
              </a:rPr>
              <a:t>sets out the analyses made from data collected from a participatory process, which explored OCT stakeholders’ perception to the next step requirements, aspirations, gaps and challenges. This was done in parallel with in-depth examinations carried out by experts representing four blue economy sub-sectors in order to develop a step-by step approach by way of recommendations aimed at facilitating for the emergence of OCT Blue Economic Sectors (BES).</a:t>
            </a:r>
          </a:p>
          <a:p>
            <a:pPr marL="342900" indent="-342900" algn="just">
              <a:buFont typeface="Arial" panose="020B0604020202020204" pitchFamily="34" charset="0"/>
              <a:buChar char="•"/>
            </a:pPr>
            <a:endParaRPr lang="en-GB" sz="2000" dirty="0">
              <a:solidFill>
                <a:schemeClr val="accent1">
                  <a:lumMod val="50000"/>
                </a:schemeClr>
              </a:solidFill>
            </a:endParaRPr>
          </a:p>
          <a:p>
            <a:pPr marL="342900" indent="-342900">
              <a:buFont typeface="Arial" panose="020B0604020202020204" pitchFamily="34" charset="0"/>
              <a:buChar char="•"/>
            </a:pPr>
            <a:r>
              <a:rPr lang="en-GB" sz="2000" b="1" dirty="0">
                <a:solidFill>
                  <a:schemeClr val="accent1">
                    <a:lumMod val="50000"/>
                  </a:schemeClr>
                </a:solidFill>
              </a:rPr>
              <a:t>How the Study was conducted:</a:t>
            </a:r>
          </a:p>
          <a:p>
            <a:pPr marL="800100" lvl="1" indent="-342900">
              <a:buFont typeface="Wingdings" panose="05000000000000000000" pitchFamily="2" charset="2"/>
              <a:buChar char="§"/>
            </a:pPr>
            <a:r>
              <a:rPr lang="en-GB" sz="2000" b="1" dirty="0">
                <a:solidFill>
                  <a:schemeClr val="accent1">
                    <a:lumMod val="50000"/>
                  </a:schemeClr>
                </a:solidFill>
              </a:rPr>
              <a:t>Extensive policy datamining;</a:t>
            </a:r>
          </a:p>
          <a:p>
            <a:pPr marL="800100" lvl="1" indent="-342900">
              <a:buFont typeface="Wingdings" panose="05000000000000000000" pitchFamily="2" charset="2"/>
              <a:buChar char="§"/>
            </a:pPr>
            <a:r>
              <a:rPr lang="en-GB" sz="2000" b="1" dirty="0">
                <a:solidFill>
                  <a:schemeClr val="accent1">
                    <a:lumMod val="50000"/>
                  </a:schemeClr>
                </a:solidFill>
              </a:rPr>
              <a:t>Anonymous Online surveys &amp; interviews targeted at key stakeholders.</a:t>
            </a:r>
          </a:p>
          <a:p>
            <a:pPr marL="800100" lvl="1" indent="-342900">
              <a:buFont typeface="Wingdings" panose="05000000000000000000" pitchFamily="2" charset="2"/>
              <a:buChar char="§"/>
            </a:pPr>
            <a:r>
              <a:rPr lang="en-GB" sz="2000" b="1" dirty="0">
                <a:solidFill>
                  <a:schemeClr val="accent1">
                    <a:lumMod val="50000"/>
                  </a:schemeClr>
                </a:solidFill>
              </a:rPr>
              <a:t>In-depth analysis of the maritime, tourism, energy and food security sectors</a:t>
            </a:r>
          </a:p>
          <a:p>
            <a:pPr marL="342900" indent="-342900">
              <a:buFont typeface="Arial" panose="020B0604020202020204" pitchFamily="34" charset="0"/>
              <a:buChar char="•"/>
            </a:pPr>
            <a:r>
              <a:rPr lang="en-GB" sz="2000" b="1" dirty="0">
                <a:solidFill>
                  <a:schemeClr val="accent1">
                    <a:lumMod val="50000"/>
                  </a:schemeClr>
                </a:solidFill>
              </a:rPr>
              <a:t>Preliminary results:</a:t>
            </a:r>
          </a:p>
          <a:p>
            <a:pPr marL="800100" lvl="1" indent="-342900">
              <a:buFont typeface="Wingdings" panose="05000000000000000000" pitchFamily="2" charset="2"/>
              <a:buChar char="§"/>
            </a:pPr>
            <a:r>
              <a:rPr lang="en-GB" sz="2000" b="1" dirty="0">
                <a:solidFill>
                  <a:schemeClr val="accent1">
                    <a:lumMod val="50000"/>
                  </a:schemeClr>
                </a:solidFill>
              </a:rPr>
              <a:t>Four strategic priorities for OCTs;</a:t>
            </a:r>
          </a:p>
          <a:p>
            <a:pPr marL="800100" lvl="1" indent="-342900">
              <a:buFont typeface="Wingdings" panose="05000000000000000000" pitchFamily="2" charset="2"/>
              <a:buChar char="§"/>
            </a:pPr>
            <a:r>
              <a:rPr lang="en-GB" sz="2000" b="1" dirty="0">
                <a:solidFill>
                  <a:schemeClr val="accent1">
                    <a:lumMod val="50000"/>
                  </a:schemeClr>
                </a:solidFill>
              </a:rPr>
              <a:t>Firm suggestions of Flagship projects;</a:t>
            </a:r>
          </a:p>
          <a:p>
            <a:pPr marL="800100" lvl="1" indent="-342900">
              <a:buFont typeface="Wingdings" panose="05000000000000000000" pitchFamily="2" charset="2"/>
              <a:buChar char="§"/>
            </a:pPr>
            <a:r>
              <a:rPr lang="en-GB" sz="2000" b="1" dirty="0">
                <a:solidFill>
                  <a:schemeClr val="accent1">
                    <a:lumMod val="50000"/>
                  </a:schemeClr>
                </a:solidFill>
              </a:rPr>
              <a:t>Profiles of each OCT, including a SWOT analysis of the current state-of-play</a:t>
            </a:r>
          </a:p>
          <a:p>
            <a:pPr marL="800100" lvl="1" indent="-342900">
              <a:buFont typeface="Wingdings" panose="05000000000000000000" pitchFamily="2" charset="2"/>
              <a:buChar char="§"/>
            </a:pPr>
            <a:r>
              <a:rPr lang="en-GB" sz="2000" b="1" dirty="0">
                <a:solidFill>
                  <a:schemeClr val="accent1">
                    <a:lumMod val="50000"/>
                  </a:schemeClr>
                </a:solidFill>
              </a:rPr>
              <a:t>Recommendations for the OCTs going forth.</a:t>
            </a:r>
            <a:endParaRPr lang="en-GB" sz="1800" dirty="0">
              <a:effectLst/>
              <a:latin typeface="Gadugi" panose="020B0502040204020203" pitchFamily="34" charset="0"/>
              <a:ea typeface="Gadugi" panose="020B0502040204020203" pitchFamily="34" charset="0"/>
              <a:cs typeface="Times New Roman" panose="02020603050405020304" pitchFamily="18" charset="0"/>
            </a:endParaRPr>
          </a:p>
        </p:txBody>
      </p:sp>
      <p:pic>
        <p:nvPicPr>
          <p:cNvPr id="6" name="Picture 5" descr="Logo, company name&#10;&#10;Description automatically generated">
            <a:extLst>
              <a:ext uri="{FF2B5EF4-FFF2-40B4-BE49-F238E27FC236}">
                <a16:creationId xmlns:a16="http://schemas.microsoft.com/office/drawing/2014/main" id="{724D1CBF-A96B-42BC-8E74-2294F07C143B}"/>
              </a:ext>
            </a:extLst>
          </p:cNvPr>
          <p:cNvPicPr>
            <a:picLocks noChangeAspect="1"/>
          </p:cNvPicPr>
          <p:nvPr/>
        </p:nvPicPr>
        <p:blipFill>
          <a:blip r:embed="rId3"/>
          <a:stretch>
            <a:fillRect/>
          </a:stretch>
        </p:blipFill>
        <p:spPr>
          <a:xfrm>
            <a:off x="9267206" y="1"/>
            <a:ext cx="2915274" cy="1295400"/>
          </a:xfrm>
          <a:prstGeom prst="rect">
            <a:avLst/>
          </a:prstGeom>
        </p:spPr>
      </p:pic>
      <p:sp>
        <p:nvSpPr>
          <p:cNvPr id="9" name="TextBox 8">
            <a:extLst>
              <a:ext uri="{FF2B5EF4-FFF2-40B4-BE49-F238E27FC236}">
                <a16:creationId xmlns:a16="http://schemas.microsoft.com/office/drawing/2014/main" id="{140C7A5C-DE5A-4D65-8004-ED6EBE275CE1}"/>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THE OCTA BLUE ECONOMY STUDY?</a:t>
            </a:r>
          </a:p>
        </p:txBody>
      </p:sp>
      <p:pic>
        <p:nvPicPr>
          <p:cNvPr id="10" name="Picture 9">
            <a:extLst>
              <a:ext uri="{FF2B5EF4-FFF2-40B4-BE49-F238E27FC236}">
                <a16:creationId xmlns:a16="http://schemas.microsoft.com/office/drawing/2014/main" id="{48792B3E-7E93-400F-86C6-574293414946}"/>
              </a:ext>
            </a:extLst>
          </p:cNvPr>
          <p:cNvPicPr>
            <a:picLocks noChangeAspect="1"/>
          </p:cNvPicPr>
          <p:nvPr/>
        </p:nvPicPr>
        <p:blipFill>
          <a:blip r:embed="rId4"/>
          <a:stretch>
            <a:fillRect/>
          </a:stretch>
        </p:blipFill>
        <p:spPr>
          <a:xfrm>
            <a:off x="9231786" y="1829397"/>
            <a:ext cx="2818327" cy="3949699"/>
          </a:xfrm>
          <a:prstGeom prst="rect">
            <a:avLst/>
          </a:prstGeom>
        </p:spPr>
      </p:pic>
    </p:spTree>
    <p:extLst>
      <p:ext uri="{BB962C8B-B14F-4D97-AF65-F5344CB8AC3E}">
        <p14:creationId xmlns:p14="http://schemas.microsoft.com/office/powerpoint/2010/main" val="184141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4" name="TextBox 3">
            <a:extLst>
              <a:ext uri="{FF2B5EF4-FFF2-40B4-BE49-F238E27FC236}">
                <a16:creationId xmlns:a16="http://schemas.microsoft.com/office/drawing/2014/main" id="{96C12E4C-AE67-4D79-B4B2-CD3CB20C89B9}"/>
              </a:ext>
            </a:extLst>
          </p:cNvPr>
          <p:cNvSpPr txBox="1"/>
          <p:nvPr/>
        </p:nvSpPr>
        <p:spPr>
          <a:xfrm>
            <a:off x="260350" y="1295401"/>
            <a:ext cx="8096250" cy="3986476"/>
          </a:xfrm>
          <a:prstGeom prst="rect">
            <a:avLst/>
          </a:prstGeom>
          <a:noFill/>
        </p:spPr>
        <p:txBody>
          <a:bodyPr wrap="square">
            <a:spAutoFit/>
          </a:bodyPr>
          <a:lstStyle/>
          <a:p>
            <a:pPr marL="342900" indent="-342900" algn="just">
              <a:lnSpc>
                <a:spcPts val="1400"/>
              </a:lnSpc>
              <a:spcAft>
                <a:spcPts val="1000"/>
              </a:spcAft>
              <a:buFont typeface="Arial" panose="020B0604020202020204" pitchFamily="34" charset="0"/>
              <a:buChar char="•"/>
            </a:pPr>
            <a:r>
              <a:rPr lang="en-GB" sz="2000" b="1" dirty="0">
                <a:solidFill>
                  <a:schemeClr val="accent1">
                    <a:lumMod val="50000"/>
                  </a:schemeClr>
                </a:solidFill>
              </a:rPr>
              <a:t>Four Strategic priorities were identified:</a:t>
            </a:r>
          </a:p>
          <a:p>
            <a:pPr marL="800100" lvl="1" indent="-342900">
              <a:lnSpc>
                <a:spcPct val="107000"/>
              </a:lnSpc>
              <a:spcAft>
                <a:spcPts val="800"/>
              </a:spcAft>
              <a:buFont typeface="Wingdings" panose="05000000000000000000" pitchFamily="2" charset="2"/>
              <a:buChar char="§"/>
            </a:pPr>
            <a:r>
              <a:rPr lang="en-GB" sz="2000" b="1" dirty="0">
                <a:solidFill>
                  <a:schemeClr val="accent1">
                    <a:lumMod val="50000"/>
                  </a:schemeClr>
                </a:solidFill>
              </a:rPr>
              <a:t>Strategic Priority One - </a:t>
            </a:r>
            <a:r>
              <a:rPr lang="en-GB" sz="2000" dirty="0">
                <a:solidFill>
                  <a:schemeClr val="accent1">
                    <a:lumMod val="50000"/>
                  </a:schemeClr>
                </a:solidFill>
              </a:rPr>
              <a:t>To create and develop the OCTs Blue Economy Sector (BES) to provide clarity for governments, private sector, academic sector, and investors.</a:t>
            </a:r>
          </a:p>
          <a:p>
            <a:pPr marL="800100" lvl="1" indent="-342900">
              <a:lnSpc>
                <a:spcPct val="107000"/>
              </a:lnSpc>
              <a:spcAft>
                <a:spcPts val="800"/>
              </a:spcAft>
              <a:buFont typeface="Wingdings" panose="05000000000000000000" pitchFamily="2" charset="2"/>
              <a:buChar char="§"/>
            </a:pPr>
            <a:r>
              <a:rPr lang="en-GB" sz="2000" b="1" dirty="0">
                <a:solidFill>
                  <a:schemeClr val="accent1">
                    <a:lumMod val="50000"/>
                  </a:schemeClr>
                </a:solidFill>
              </a:rPr>
              <a:t>Strategic Priority Two - </a:t>
            </a:r>
            <a:r>
              <a:rPr lang="en-GB" sz="2000" dirty="0">
                <a:solidFill>
                  <a:schemeClr val="accent1">
                    <a:lumMod val="50000"/>
                  </a:schemeClr>
                </a:solidFill>
              </a:rPr>
              <a:t>Securing a Sustainable Resilient Knowledge Centric Framework for the OCTs Blue Economy Sector (BES)</a:t>
            </a:r>
          </a:p>
          <a:p>
            <a:pPr marL="800100" lvl="1" indent="-342900">
              <a:lnSpc>
                <a:spcPct val="107000"/>
              </a:lnSpc>
              <a:spcAft>
                <a:spcPts val="800"/>
              </a:spcAft>
              <a:buFont typeface="Wingdings" panose="05000000000000000000" pitchFamily="2" charset="2"/>
              <a:buChar char="§"/>
            </a:pPr>
            <a:r>
              <a:rPr lang="en-GB" sz="2000" b="1" dirty="0">
                <a:solidFill>
                  <a:schemeClr val="accent1">
                    <a:lumMod val="50000"/>
                  </a:schemeClr>
                </a:solidFill>
              </a:rPr>
              <a:t>Strategic Priority Three - </a:t>
            </a:r>
            <a:r>
              <a:rPr lang="en-GB" sz="2000" dirty="0">
                <a:solidFill>
                  <a:schemeClr val="accent1">
                    <a:lumMod val="50000"/>
                  </a:schemeClr>
                </a:solidFill>
              </a:rPr>
              <a:t>Reinforcement of the ocean environment, social and economic interface</a:t>
            </a:r>
          </a:p>
          <a:p>
            <a:pPr marL="800100" lvl="1" indent="-342900">
              <a:lnSpc>
                <a:spcPct val="107000"/>
              </a:lnSpc>
              <a:spcAft>
                <a:spcPts val="800"/>
              </a:spcAft>
              <a:buFont typeface="Wingdings" panose="05000000000000000000" pitchFamily="2" charset="2"/>
              <a:buChar char="§"/>
            </a:pPr>
            <a:r>
              <a:rPr lang="en-GB" sz="2000" b="1" dirty="0">
                <a:solidFill>
                  <a:schemeClr val="accent1">
                    <a:lumMod val="50000"/>
                  </a:schemeClr>
                </a:solidFill>
              </a:rPr>
              <a:t>Strategic Priority Four - </a:t>
            </a:r>
            <a:r>
              <a:rPr lang="en-GB" sz="2000" dirty="0">
                <a:solidFill>
                  <a:schemeClr val="accent1">
                    <a:lumMod val="50000"/>
                  </a:schemeClr>
                </a:solidFill>
              </a:rPr>
              <a:t>Safeguarding healthy, resilient, and fruitful oceans, implemented through the creation of sustainable wealth and prosperous communities</a:t>
            </a:r>
          </a:p>
        </p:txBody>
      </p:sp>
      <p:pic>
        <p:nvPicPr>
          <p:cNvPr id="5" name="Picture 4" descr="Logo, company name&#10;&#10;Description automatically generated">
            <a:extLst>
              <a:ext uri="{FF2B5EF4-FFF2-40B4-BE49-F238E27FC236}">
                <a16:creationId xmlns:a16="http://schemas.microsoft.com/office/drawing/2014/main" id="{388C369C-743B-4766-92F3-061A295CF4EA}"/>
              </a:ext>
            </a:extLst>
          </p:cNvPr>
          <p:cNvPicPr>
            <a:picLocks noChangeAspect="1"/>
          </p:cNvPicPr>
          <p:nvPr/>
        </p:nvPicPr>
        <p:blipFill>
          <a:blip r:embed="rId3"/>
          <a:stretch>
            <a:fillRect/>
          </a:stretch>
        </p:blipFill>
        <p:spPr>
          <a:xfrm>
            <a:off x="9267206" y="1"/>
            <a:ext cx="2915274" cy="1295400"/>
          </a:xfrm>
          <a:prstGeom prst="rect">
            <a:avLst/>
          </a:prstGeom>
        </p:spPr>
      </p:pic>
      <p:pic>
        <p:nvPicPr>
          <p:cNvPr id="7" name="Picture 6">
            <a:extLst>
              <a:ext uri="{FF2B5EF4-FFF2-40B4-BE49-F238E27FC236}">
                <a16:creationId xmlns:a16="http://schemas.microsoft.com/office/drawing/2014/main" id="{293DBDBF-2401-4D87-8C24-2941F7051FD6}"/>
              </a:ext>
            </a:extLst>
          </p:cNvPr>
          <p:cNvPicPr>
            <a:picLocks noChangeAspect="1"/>
          </p:cNvPicPr>
          <p:nvPr/>
        </p:nvPicPr>
        <p:blipFill>
          <a:blip r:embed="rId4"/>
          <a:stretch>
            <a:fillRect/>
          </a:stretch>
        </p:blipFill>
        <p:spPr>
          <a:xfrm>
            <a:off x="9231786" y="1829397"/>
            <a:ext cx="2818327" cy="3949699"/>
          </a:xfrm>
          <a:prstGeom prst="rect">
            <a:avLst/>
          </a:prstGeom>
        </p:spPr>
      </p:pic>
      <p:sp>
        <p:nvSpPr>
          <p:cNvPr id="8" name="TextBox 7">
            <a:extLst>
              <a:ext uri="{FF2B5EF4-FFF2-40B4-BE49-F238E27FC236}">
                <a16:creationId xmlns:a16="http://schemas.microsoft.com/office/drawing/2014/main" id="{5F1CA7C5-578B-4D2D-B3AF-A603A70BBD6A}"/>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THE OCTA BLUE ECONOMY STUDY?</a:t>
            </a:r>
          </a:p>
        </p:txBody>
      </p:sp>
    </p:spTree>
    <p:extLst>
      <p:ext uri="{BB962C8B-B14F-4D97-AF65-F5344CB8AC3E}">
        <p14:creationId xmlns:p14="http://schemas.microsoft.com/office/powerpoint/2010/main" val="208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pic>
        <p:nvPicPr>
          <p:cNvPr id="11" name="Picture 10">
            <a:extLst>
              <a:ext uri="{FF2B5EF4-FFF2-40B4-BE49-F238E27FC236}">
                <a16:creationId xmlns:a16="http://schemas.microsoft.com/office/drawing/2014/main" id="{79290C13-23BB-48F1-857E-05DA99FBACE7}"/>
              </a:ext>
            </a:extLst>
          </p:cNvPr>
          <p:cNvPicPr>
            <a:picLocks noChangeAspect="1"/>
          </p:cNvPicPr>
          <p:nvPr/>
        </p:nvPicPr>
        <p:blipFill>
          <a:blip r:embed="rId4"/>
          <a:stretch>
            <a:fillRect/>
          </a:stretch>
        </p:blipFill>
        <p:spPr>
          <a:xfrm>
            <a:off x="-2919" y="4110274"/>
            <a:ext cx="3348323" cy="2756686"/>
          </a:xfrm>
          <a:prstGeom prst="rect">
            <a:avLst/>
          </a:prstGeom>
        </p:spPr>
      </p:pic>
      <p:sp>
        <p:nvSpPr>
          <p:cNvPr id="4" name="TextBox 3">
            <a:extLst>
              <a:ext uri="{FF2B5EF4-FFF2-40B4-BE49-F238E27FC236}">
                <a16:creationId xmlns:a16="http://schemas.microsoft.com/office/drawing/2014/main" id="{96C12E4C-AE67-4D79-B4B2-CD3CB20C89B9}"/>
              </a:ext>
            </a:extLst>
          </p:cNvPr>
          <p:cNvSpPr txBox="1"/>
          <p:nvPr/>
        </p:nvSpPr>
        <p:spPr>
          <a:xfrm>
            <a:off x="260350" y="1295401"/>
            <a:ext cx="8096250" cy="2485552"/>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000" b="1" dirty="0">
                <a:solidFill>
                  <a:schemeClr val="accent1">
                    <a:lumMod val="50000"/>
                  </a:schemeClr>
                </a:solidFill>
              </a:rPr>
              <a:t>OCT PROFILES - </a:t>
            </a:r>
            <a:r>
              <a:rPr lang="en-GB" sz="2000" dirty="0">
                <a:solidFill>
                  <a:schemeClr val="accent1">
                    <a:lumMod val="50000"/>
                  </a:schemeClr>
                </a:solidFill>
              </a:rPr>
              <a:t>The OCT profiles each consist of 5 pages which contain a general introduction, and a page for each of the topics: </a:t>
            </a:r>
            <a:r>
              <a:rPr lang="en-GB" sz="2000" b="1" dirty="0">
                <a:solidFill>
                  <a:schemeClr val="accent1">
                    <a:lumMod val="50000"/>
                  </a:schemeClr>
                </a:solidFill>
              </a:rPr>
              <a:t>food security, blue energy, blue tourism, and maritime</a:t>
            </a:r>
            <a:r>
              <a:rPr lang="en-GB" sz="2000" dirty="0">
                <a:solidFill>
                  <a:schemeClr val="accent1">
                    <a:lumMod val="50000"/>
                  </a:schemeClr>
                </a:solidFill>
              </a:rPr>
              <a:t>. </a:t>
            </a:r>
          </a:p>
          <a:p>
            <a:pPr marL="342900" indent="-342900">
              <a:lnSpc>
                <a:spcPct val="107000"/>
              </a:lnSpc>
              <a:spcAft>
                <a:spcPts val="800"/>
              </a:spcAft>
              <a:buFont typeface="Arial" panose="020B0604020202020204" pitchFamily="34" charset="0"/>
              <a:buChar char="•"/>
            </a:pPr>
            <a:r>
              <a:rPr lang="en-GB" sz="2000" dirty="0">
                <a:solidFill>
                  <a:schemeClr val="accent1">
                    <a:lumMod val="50000"/>
                  </a:schemeClr>
                </a:solidFill>
              </a:rPr>
              <a:t>Each page starts with an overview with dials on the top of the page to indicate the status of identified policies and/or reports in the OCT on a specific topic. All topics cover external policy, internal policy and International / regional. </a:t>
            </a:r>
          </a:p>
        </p:txBody>
      </p:sp>
      <p:pic>
        <p:nvPicPr>
          <p:cNvPr id="5" name="Picture 4" descr="Logo, company name&#10;&#10;Description automatically generated">
            <a:extLst>
              <a:ext uri="{FF2B5EF4-FFF2-40B4-BE49-F238E27FC236}">
                <a16:creationId xmlns:a16="http://schemas.microsoft.com/office/drawing/2014/main" id="{388C369C-743B-4766-92F3-061A295CF4EA}"/>
              </a:ext>
            </a:extLst>
          </p:cNvPr>
          <p:cNvPicPr>
            <a:picLocks noChangeAspect="1"/>
          </p:cNvPicPr>
          <p:nvPr/>
        </p:nvPicPr>
        <p:blipFill>
          <a:blip r:embed="rId5"/>
          <a:stretch>
            <a:fillRect/>
          </a:stretch>
        </p:blipFill>
        <p:spPr>
          <a:xfrm>
            <a:off x="9267206" y="1"/>
            <a:ext cx="2915274" cy="1295400"/>
          </a:xfrm>
          <a:prstGeom prst="rect">
            <a:avLst/>
          </a:prstGeom>
        </p:spPr>
      </p:pic>
      <p:pic>
        <p:nvPicPr>
          <p:cNvPr id="7" name="Picture 6">
            <a:extLst>
              <a:ext uri="{FF2B5EF4-FFF2-40B4-BE49-F238E27FC236}">
                <a16:creationId xmlns:a16="http://schemas.microsoft.com/office/drawing/2014/main" id="{293DBDBF-2401-4D87-8C24-2941F7051FD6}"/>
              </a:ext>
            </a:extLst>
          </p:cNvPr>
          <p:cNvPicPr>
            <a:picLocks noChangeAspect="1"/>
          </p:cNvPicPr>
          <p:nvPr/>
        </p:nvPicPr>
        <p:blipFill>
          <a:blip r:embed="rId6"/>
          <a:stretch>
            <a:fillRect/>
          </a:stretch>
        </p:blipFill>
        <p:spPr>
          <a:xfrm>
            <a:off x="9231786" y="1829397"/>
            <a:ext cx="2818327" cy="3949699"/>
          </a:xfrm>
          <a:prstGeom prst="rect">
            <a:avLst/>
          </a:prstGeom>
        </p:spPr>
      </p:pic>
      <p:sp>
        <p:nvSpPr>
          <p:cNvPr id="8" name="TextBox 7">
            <a:extLst>
              <a:ext uri="{FF2B5EF4-FFF2-40B4-BE49-F238E27FC236}">
                <a16:creationId xmlns:a16="http://schemas.microsoft.com/office/drawing/2014/main" id="{5F1CA7C5-578B-4D2D-B3AF-A603A70BBD6A}"/>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THE OCTA BLUE ECONOMY STUDY?</a:t>
            </a:r>
          </a:p>
        </p:txBody>
      </p:sp>
      <p:pic>
        <p:nvPicPr>
          <p:cNvPr id="13" name="Picture 12">
            <a:extLst>
              <a:ext uri="{FF2B5EF4-FFF2-40B4-BE49-F238E27FC236}">
                <a16:creationId xmlns:a16="http://schemas.microsoft.com/office/drawing/2014/main" id="{BB4C95A2-4916-4362-AEED-F9B3FD6B26BD}"/>
              </a:ext>
            </a:extLst>
          </p:cNvPr>
          <p:cNvPicPr>
            <a:picLocks noChangeAspect="1"/>
          </p:cNvPicPr>
          <p:nvPr/>
        </p:nvPicPr>
        <p:blipFill>
          <a:blip r:embed="rId7"/>
          <a:stretch>
            <a:fillRect/>
          </a:stretch>
        </p:blipFill>
        <p:spPr>
          <a:xfrm>
            <a:off x="3652492" y="4109501"/>
            <a:ext cx="2242840" cy="2758231"/>
          </a:xfrm>
          <a:prstGeom prst="rect">
            <a:avLst/>
          </a:prstGeom>
        </p:spPr>
      </p:pic>
      <p:pic>
        <p:nvPicPr>
          <p:cNvPr id="15" name="Picture 14">
            <a:extLst>
              <a:ext uri="{FF2B5EF4-FFF2-40B4-BE49-F238E27FC236}">
                <a16:creationId xmlns:a16="http://schemas.microsoft.com/office/drawing/2014/main" id="{C4AB0CF1-B4E0-4ECA-AAD0-6C8893703745}"/>
              </a:ext>
            </a:extLst>
          </p:cNvPr>
          <p:cNvPicPr>
            <a:picLocks noChangeAspect="1"/>
          </p:cNvPicPr>
          <p:nvPr/>
        </p:nvPicPr>
        <p:blipFill>
          <a:blip r:embed="rId8"/>
          <a:stretch>
            <a:fillRect/>
          </a:stretch>
        </p:blipFill>
        <p:spPr>
          <a:xfrm>
            <a:off x="6202420" y="4109501"/>
            <a:ext cx="2959526" cy="2748499"/>
          </a:xfrm>
          <a:prstGeom prst="rect">
            <a:avLst/>
          </a:prstGeom>
        </p:spPr>
      </p:pic>
    </p:spTree>
    <p:extLst>
      <p:ext uri="{BB962C8B-B14F-4D97-AF65-F5344CB8AC3E}">
        <p14:creationId xmlns:p14="http://schemas.microsoft.com/office/powerpoint/2010/main" val="103513409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4" name="TextBox 3">
            <a:extLst>
              <a:ext uri="{FF2B5EF4-FFF2-40B4-BE49-F238E27FC236}">
                <a16:creationId xmlns:a16="http://schemas.microsoft.com/office/drawing/2014/main" id="{96C12E4C-AE67-4D79-B4B2-CD3CB20C89B9}"/>
              </a:ext>
            </a:extLst>
          </p:cNvPr>
          <p:cNvSpPr txBox="1"/>
          <p:nvPr/>
        </p:nvSpPr>
        <p:spPr>
          <a:xfrm>
            <a:off x="260350" y="1018404"/>
            <a:ext cx="8096250" cy="5151154"/>
          </a:xfrm>
          <a:prstGeom prst="rect">
            <a:avLst/>
          </a:prstGeom>
          <a:noFill/>
        </p:spPr>
        <p:txBody>
          <a:bodyPr wrap="square">
            <a:spAutoFit/>
          </a:bodyPr>
          <a:lstStyle/>
          <a:p>
            <a:pPr marL="342900" indent="-342900" algn="just">
              <a:lnSpc>
                <a:spcPts val="1400"/>
              </a:lnSpc>
              <a:spcAft>
                <a:spcPts val="1000"/>
              </a:spcAft>
              <a:buFont typeface="Arial" panose="020B0604020202020204" pitchFamily="34" charset="0"/>
              <a:buChar char="•"/>
            </a:pPr>
            <a:r>
              <a:rPr lang="en-GB" sz="1800" b="1" dirty="0">
                <a:solidFill>
                  <a:srgbClr val="1E3E8D"/>
                </a:solidFill>
                <a:effectLst/>
                <a:latin typeface="Gadugi" panose="020B0502040204020203" pitchFamily="34" charset="0"/>
                <a:ea typeface="MS Gothic" panose="020B0609070205080204" pitchFamily="49" charset="-128"/>
                <a:cs typeface="Times New Roman" panose="02020603050405020304" pitchFamily="18" charset="0"/>
              </a:rPr>
              <a:t>Recommendations - Strategic Priorities</a:t>
            </a:r>
            <a:endParaRPr lang="en-GB" sz="2000" b="1" dirty="0">
              <a:solidFill>
                <a:schemeClr val="accent1">
                  <a:lumMod val="50000"/>
                </a:schemeClr>
              </a:solidFill>
            </a:endParaRPr>
          </a:p>
          <a:p>
            <a:pPr marL="800100" lvl="1" indent="-342900">
              <a:lnSpc>
                <a:spcPct val="107000"/>
              </a:lnSpc>
              <a:spcAft>
                <a:spcPts val="800"/>
              </a:spcAft>
              <a:buFont typeface="Wingdings" panose="05000000000000000000" pitchFamily="2" charset="2"/>
              <a:buChar char="§"/>
            </a:pPr>
            <a:r>
              <a:rPr lang="en-GB" sz="2000" b="1" dirty="0">
                <a:solidFill>
                  <a:schemeClr val="accent1">
                    <a:lumMod val="50000"/>
                  </a:schemeClr>
                </a:solidFill>
              </a:rPr>
              <a:t>Over 28 Strategic Priorities for the OCTs – </a:t>
            </a:r>
            <a:r>
              <a:rPr lang="en-GB" sz="2000" dirty="0">
                <a:solidFill>
                  <a:schemeClr val="accent1">
                    <a:lumMod val="50000"/>
                  </a:schemeClr>
                </a:solidFill>
              </a:rPr>
              <a:t>aimed at helping all OCTs take action together in the transition to Blue Economy.</a:t>
            </a:r>
          </a:p>
          <a:p>
            <a:pPr marL="342900" marR="0" lvl="0" indent="-342900" algn="just" defTabSz="914400" rtl="0" eaLnBrk="1" fontAlgn="auto" latinLnBrk="0" hangingPunct="1">
              <a:lnSpc>
                <a:spcPts val="1400"/>
              </a:lnSpc>
              <a:spcBef>
                <a:spcPts val="0"/>
              </a:spcBef>
              <a:spcAft>
                <a:spcPts val="10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1E3E8D"/>
                </a:solidFill>
                <a:effectLst/>
                <a:uLnTx/>
                <a:uFillTx/>
                <a:latin typeface="Gadugi" panose="020B0502040204020203" pitchFamily="34" charset="0"/>
                <a:ea typeface="MS Gothic" panose="020B0609070205080204" pitchFamily="49" charset="-128"/>
                <a:cs typeface="Times New Roman" panose="02020603050405020304" pitchFamily="18" charset="0"/>
              </a:rPr>
              <a:t>Recommendations – Focus on each OCT</a:t>
            </a:r>
            <a:endParaRPr kumimoji="0" lang="en-GB"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800100" lvl="1" indent="-342900">
              <a:lnSpc>
                <a:spcPct val="107000"/>
              </a:lnSpc>
              <a:spcAft>
                <a:spcPts val="800"/>
              </a:spcAft>
              <a:buFont typeface="Wingdings" panose="05000000000000000000" pitchFamily="2" charset="2"/>
              <a:buChar char="§"/>
            </a:pPr>
            <a:r>
              <a:rPr lang="en-GB" sz="2000" b="1" dirty="0">
                <a:solidFill>
                  <a:schemeClr val="accent1">
                    <a:lumMod val="50000"/>
                  </a:schemeClr>
                </a:solidFill>
              </a:rPr>
              <a:t>In support of the OCTA-wide recommendations, more detailed recommendations for each OCT, based on findings and observations. </a:t>
            </a:r>
            <a:r>
              <a:rPr lang="en-GB" sz="2000" dirty="0">
                <a:solidFill>
                  <a:schemeClr val="accent1">
                    <a:lumMod val="50000"/>
                  </a:schemeClr>
                </a:solidFill>
              </a:rPr>
              <a:t>They are meant to provide inspiration for actions individual OCTs could implement. </a:t>
            </a:r>
          </a:p>
          <a:p>
            <a:pPr marL="800100" lvl="1" indent="-342900">
              <a:lnSpc>
                <a:spcPct val="107000"/>
              </a:lnSpc>
              <a:spcAft>
                <a:spcPts val="800"/>
              </a:spcAft>
              <a:buFont typeface="Wingdings" panose="05000000000000000000" pitchFamily="2" charset="2"/>
              <a:buChar char="§"/>
            </a:pPr>
            <a:r>
              <a:rPr lang="en-GB" sz="2000" dirty="0">
                <a:solidFill>
                  <a:schemeClr val="accent1">
                    <a:lumMod val="50000"/>
                  </a:schemeClr>
                </a:solidFill>
              </a:rPr>
              <a:t>For each OCT, the recommendations are split into </a:t>
            </a:r>
            <a:r>
              <a:rPr lang="en-GB" sz="2000" b="1" dirty="0">
                <a:solidFill>
                  <a:schemeClr val="accent1">
                    <a:lumMod val="50000"/>
                  </a:schemeClr>
                </a:solidFill>
              </a:rPr>
              <a:t>Four Areas: Blue Maritime, Blue Coastal Tourism, Blue Energy and Food Security.</a:t>
            </a:r>
            <a:endParaRPr lang="en-GB" sz="2000" dirty="0">
              <a:solidFill>
                <a:schemeClr val="accent1">
                  <a:lumMod val="50000"/>
                </a:schemeClr>
              </a:solidFill>
            </a:endParaRPr>
          </a:p>
          <a:p>
            <a:pPr marL="342900" indent="-342900" algn="l">
              <a:lnSpc>
                <a:spcPct val="107000"/>
              </a:lnSpc>
              <a:spcAft>
                <a:spcPts val="800"/>
              </a:spcAft>
              <a:buFont typeface="Arial" panose="020B0604020202020204" pitchFamily="34" charset="0"/>
              <a:buChar char="•"/>
            </a:pPr>
            <a:r>
              <a:rPr lang="en-GB" sz="2000" b="1" dirty="0">
                <a:solidFill>
                  <a:schemeClr val="accent1">
                    <a:lumMod val="50000"/>
                  </a:schemeClr>
                </a:solidFill>
              </a:rPr>
              <a:t>Flagship Projects – </a:t>
            </a:r>
            <a:r>
              <a:rPr lang="en-GB" sz="2000" dirty="0">
                <a:solidFill>
                  <a:schemeClr val="accent1">
                    <a:lumMod val="50000"/>
                  </a:schemeClr>
                </a:solidFill>
              </a:rPr>
              <a:t>Blue Growth Observatories for the sustainable development of the blue economy sector</a:t>
            </a:r>
          </a:p>
          <a:p>
            <a:pPr marL="342900" indent="-342900" algn="l">
              <a:lnSpc>
                <a:spcPct val="107000"/>
              </a:lnSpc>
              <a:spcAft>
                <a:spcPts val="800"/>
              </a:spcAft>
              <a:buFont typeface="Arial" panose="020B0604020202020204" pitchFamily="34" charset="0"/>
              <a:buChar char="•"/>
            </a:pPr>
            <a:r>
              <a:rPr lang="en-GB" sz="2000" b="1" dirty="0">
                <a:solidFill>
                  <a:schemeClr val="accent1">
                    <a:lumMod val="50000"/>
                  </a:schemeClr>
                </a:solidFill>
              </a:rPr>
              <a:t>Stay tuned for the launch of the Study </a:t>
            </a:r>
          </a:p>
          <a:p>
            <a:r>
              <a:rPr lang="en-GB" sz="2000" b="1" dirty="0">
                <a:solidFill>
                  <a:schemeClr val="accent1">
                    <a:lumMod val="50000"/>
                  </a:schemeClr>
                </a:solidFill>
              </a:rPr>
              <a:t>      </a:t>
            </a:r>
            <a:r>
              <a:rPr lang="en-GB" sz="2000" b="1" dirty="0">
                <a:solidFill>
                  <a:schemeClr val="accent1">
                    <a:lumMod val="50000"/>
                  </a:schemeClr>
                </a:solidFill>
                <a:hlinkClick r:id="rId3"/>
              </a:rPr>
              <a:t>https://www.overseas-association.eu/</a:t>
            </a:r>
            <a:r>
              <a:rPr lang="en-GB" sz="2000" b="1" dirty="0">
                <a:solidFill>
                  <a:schemeClr val="accent1">
                    <a:lumMod val="50000"/>
                  </a:schemeClr>
                </a:solidFill>
              </a:rPr>
              <a:t> </a:t>
            </a:r>
            <a:endParaRPr lang="en-GB" dirty="0"/>
          </a:p>
        </p:txBody>
      </p:sp>
      <p:pic>
        <p:nvPicPr>
          <p:cNvPr id="5" name="Picture 4" descr="Logo, company name&#10;&#10;Description automatically generated">
            <a:extLst>
              <a:ext uri="{FF2B5EF4-FFF2-40B4-BE49-F238E27FC236}">
                <a16:creationId xmlns:a16="http://schemas.microsoft.com/office/drawing/2014/main" id="{388C369C-743B-4766-92F3-061A295CF4EA}"/>
              </a:ext>
            </a:extLst>
          </p:cNvPr>
          <p:cNvPicPr>
            <a:picLocks noChangeAspect="1"/>
          </p:cNvPicPr>
          <p:nvPr/>
        </p:nvPicPr>
        <p:blipFill>
          <a:blip r:embed="rId4"/>
          <a:stretch>
            <a:fillRect/>
          </a:stretch>
        </p:blipFill>
        <p:spPr>
          <a:xfrm>
            <a:off x="9267206" y="1"/>
            <a:ext cx="2915274" cy="1295400"/>
          </a:xfrm>
          <a:prstGeom prst="rect">
            <a:avLst/>
          </a:prstGeom>
        </p:spPr>
      </p:pic>
      <p:pic>
        <p:nvPicPr>
          <p:cNvPr id="7" name="Picture 6">
            <a:extLst>
              <a:ext uri="{FF2B5EF4-FFF2-40B4-BE49-F238E27FC236}">
                <a16:creationId xmlns:a16="http://schemas.microsoft.com/office/drawing/2014/main" id="{293DBDBF-2401-4D87-8C24-2941F7051FD6}"/>
              </a:ext>
            </a:extLst>
          </p:cNvPr>
          <p:cNvPicPr>
            <a:picLocks noChangeAspect="1"/>
          </p:cNvPicPr>
          <p:nvPr/>
        </p:nvPicPr>
        <p:blipFill>
          <a:blip r:embed="rId5"/>
          <a:stretch>
            <a:fillRect/>
          </a:stretch>
        </p:blipFill>
        <p:spPr>
          <a:xfrm>
            <a:off x="9231786" y="1829397"/>
            <a:ext cx="2818327" cy="3949699"/>
          </a:xfrm>
          <a:prstGeom prst="rect">
            <a:avLst/>
          </a:prstGeom>
        </p:spPr>
      </p:pic>
      <p:sp>
        <p:nvSpPr>
          <p:cNvPr id="8" name="TextBox 7">
            <a:extLst>
              <a:ext uri="{FF2B5EF4-FFF2-40B4-BE49-F238E27FC236}">
                <a16:creationId xmlns:a16="http://schemas.microsoft.com/office/drawing/2014/main" id="{5F1CA7C5-578B-4D2D-B3AF-A603A70BBD6A}"/>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THE OCTA BLUE ECONOMY STUDY?</a:t>
            </a:r>
          </a:p>
        </p:txBody>
      </p:sp>
    </p:spTree>
    <p:extLst>
      <p:ext uri="{BB962C8B-B14F-4D97-AF65-F5344CB8AC3E}">
        <p14:creationId xmlns:p14="http://schemas.microsoft.com/office/powerpoint/2010/main" val="75499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5" name="TextBox 4">
            <a:extLst>
              <a:ext uri="{FF2B5EF4-FFF2-40B4-BE49-F238E27FC236}">
                <a16:creationId xmlns:a16="http://schemas.microsoft.com/office/drawing/2014/main" id="{725A6129-6F03-4810-BE8C-5B2815EC1D9C}"/>
              </a:ext>
            </a:extLst>
          </p:cNvPr>
          <p:cNvSpPr txBox="1"/>
          <p:nvPr/>
        </p:nvSpPr>
        <p:spPr>
          <a:xfrm>
            <a:off x="1739900" y="1556947"/>
            <a:ext cx="6451600" cy="2246769"/>
          </a:xfrm>
          <a:prstGeom prst="rect">
            <a:avLst/>
          </a:prstGeom>
          <a:noFill/>
        </p:spPr>
        <p:txBody>
          <a:bodyPr wrap="square">
            <a:spAutoFit/>
          </a:bodyPr>
          <a:lstStyle/>
          <a:p>
            <a:r>
              <a:rPr lang="en-GB" sz="2800" b="1" u="sng" dirty="0">
                <a:solidFill>
                  <a:schemeClr val="accent1">
                    <a:lumMod val="50000"/>
                  </a:schemeClr>
                </a:solidFill>
              </a:rPr>
              <a:t>Contents</a:t>
            </a:r>
          </a:p>
          <a:p>
            <a:pPr marL="457200" indent="-457200">
              <a:buFont typeface="Wingdings" panose="05000000000000000000" pitchFamily="2" charset="2"/>
              <a:buChar char="Ø"/>
            </a:pPr>
            <a:r>
              <a:rPr lang="en-GB" sz="2800" dirty="0">
                <a:solidFill>
                  <a:schemeClr val="accent1">
                    <a:lumMod val="50000"/>
                  </a:schemeClr>
                </a:solidFill>
              </a:rPr>
              <a:t>What is OCTA?</a:t>
            </a:r>
          </a:p>
          <a:p>
            <a:pPr marL="457200" indent="-457200">
              <a:buFont typeface="Wingdings" panose="05000000000000000000" pitchFamily="2" charset="2"/>
              <a:buChar char="Ø"/>
            </a:pPr>
            <a:r>
              <a:rPr lang="en-GB" sz="2800" dirty="0">
                <a:solidFill>
                  <a:schemeClr val="accent1">
                    <a:lumMod val="50000"/>
                  </a:schemeClr>
                </a:solidFill>
              </a:rPr>
              <a:t>What is Blue Economy?</a:t>
            </a:r>
          </a:p>
          <a:p>
            <a:pPr marL="457200" indent="-457200">
              <a:buFont typeface="Wingdings" panose="05000000000000000000" pitchFamily="2" charset="2"/>
              <a:buChar char="Ø"/>
            </a:pPr>
            <a:r>
              <a:rPr lang="en-GB" sz="2800" dirty="0">
                <a:solidFill>
                  <a:schemeClr val="accent1">
                    <a:lumMod val="50000"/>
                  </a:schemeClr>
                </a:solidFill>
              </a:rPr>
              <a:t>What is the OCTA Blue Economy Study?</a:t>
            </a:r>
          </a:p>
          <a:p>
            <a:pPr marL="457200" indent="-457200">
              <a:buFont typeface="Wingdings" panose="05000000000000000000" pitchFamily="2" charset="2"/>
              <a:buChar char="Ø"/>
            </a:pPr>
            <a:r>
              <a:rPr lang="en-GB" sz="2800" b="1" dirty="0">
                <a:solidFill>
                  <a:schemeClr val="accent1">
                    <a:lumMod val="50000"/>
                  </a:schemeClr>
                </a:solidFill>
              </a:rPr>
              <a:t>Future OCTA events</a:t>
            </a:r>
          </a:p>
        </p:txBody>
      </p:sp>
      <p:pic>
        <p:nvPicPr>
          <p:cNvPr id="6" name="Picture 5" descr="Logo, company name&#10;&#10;Description automatically generated">
            <a:extLst>
              <a:ext uri="{FF2B5EF4-FFF2-40B4-BE49-F238E27FC236}">
                <a16:creationId xmlns:a16="http://schemas.microsoft.com/office/drawing/2014/main" id="{B0C60B44-F71D-44D8-9071-BF3C460B8BA1}"/>
              </a:ext>
            </a:extLst>
          </p:cNvPr>
          <p:cNvPicPr>
            <a:picLocks noChangeAspect="1"/>
          </p:cNvPicPr>
          <p:nvPr/>
        </p:nvPicPr>
        <p:blipFill>
          <a:blip r:embed="rId3"/>
          <a:stretch>
            <a:fillRect/>
          </a:stretch>
        </p:blipFill>
        <p:spPr>
          <a:xfrm>
            <a:off x="8678601" y="1"/>
            <a:ext cx="3503879" cy="1556946"/>
          </a:xfrm>
          <a:prstGeom prst="rect">
            <a:avLst/>
          </a:prstGeom>
        </p:spPr>
      </p:pic>
      <p:pic>
        <p:nvPicPr>
          <p:cNvPr id="2050" name="Picture 2">
            <a:extLst>
              <a:ext uri="{FF2B5EF4-FFF2-40B4-BE49-F238E27FC236}">
                <a16:creationId xmlns:a16="http://schemas.microsoft.com/office/drawing/2014/main" id="{1CB3EAA5-00CC-4D9F-B24A-4C7790D1D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381" y="1556947"/>
            <a:ext cx="3503879" cy="22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7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1DBF3-AD35-4EB7-9090-6B3283EC8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8" name="TextBox 7">
            <a:extLst>
              <a:ext uri="{FF2B5EF4-FFF2-40B4-BE49-F238E27FC236}">
                <a16:creationId xmlns:a16="http://schemas.microsoft.com/office/drawing/2014/main" id="{AF586917-F046-4F60-AC76-A06459B1E5EF}"/>
              </a:ext>
            </a:extLst>
          </p:cNvPr>
          <p:cNvSpPr txBox="1"/>
          <p:nvPr/>
        </p:nvSpPr>
        <p:spPr>
          <a:xfrm>
            <a:off x="647700" y="1220584"/>
            <a:ext cx="11264900" cy="4955203"/>
          </a:xfrm>
          <a:prstGeom prst="rect">
            <a:avLst/>
          </a:prstGeom>
          <a:noFill/>
        </p:spPr>
        <p:txBody>
          <a:bodyPr wrap="square">
            <a:spAutoFit/>
          </a:bodyPr>
          <a:lstStyle/>
          <a:p>
            <a:pPr marL="285750" indent="-285750" algn="just">
              <a:buFont typeface="Arial" panose="020B0604020202020204" pitchFamily="34" charset="0"/>
              <a:buChar char="•"/>
            </a:pPr>
            <a:endParaRPr lang="en-GB" sz="2000" b="1" dirty="0">
              <a:solidFill>
                <a:schemeClr val="accent1">
                  <a:lumMod val="50000"/>
                </a:schemeClr>
              </a:solidFill>
            </a:endParaRPr>
          </a:p>
          <a:p>
            <a:pPr marL="285750" indent="-285750" algn="just">
              <a:buFont typeface="Arial" panose="020B0604020202020204" pitchFamily="34" charset="0"/>
              <a:buChar char="•"/>
            </a:pPr>
            <a:r>
              <a:rPr lang="en-GB" sz="2000" b="1" dirty="0">
                <a:solidFill>
                  <a:schemeClr val="accent1">
                    <a:lumMod val="50000"/>
                  </a:schemeClr>
                </a:solidFill>
              </a:rPr>
              <a:t>Horizon Europe: Marie </a:t>
            </a:r>
            <a:r>
              <a:rPr lang="en-GB" sz="2000" b="1" dirty="0" err="1">
                <a:solidFill>
                  <a:schemeClr val="accent1">
                    <a:lumMod val="50000"/>
                  </a:schemeClr>
                </a:solidFill>
              </a:rPr>
              <a:t>Skłodowska</a:t>
            </a:r>
            <a:r>
              <a:rPr lang="en-GB" sz="2000" b="1" dirty="0">
                <a:solidFill>
                  <a:schemeClr val="accent1">
                    <a:lumMod val="50000"/>
                  </a:schemeClr>
                </a:solidFill>
              </a:rPr>
              <a:t>-Curie Actions – </a:t>
            </a:r>
            <a:r>
              <a:rPr lang="en-GB" sz="2000" b="1" i="1" dirty="0">
                <a:solidFill>
                  <a:schemeClr val="accent1">
                    <a:lumMod val="50000"/>
                  </a:schemeClr>
                </a:solidFill>
              </a:rPr>
              <a:t>Thursday, 10 June </a:t>
            </a:r>
          </a:p>
          <a:p>
            <a:pPr lvl="1" algn="just"/>
            <a:r>
              <a:rPr lang="en-GB" i="1" dirty="0">
                <a:solidFill>
                  <a:schemeClr val="accent1">
                    <a:lumMod val="50000"/>
                  </a:schemeClr>
                </a:solidFill>
              </a:rPr>
              <a:t>First proposed webinar of the Horizon Europe series. The MSCA is one of the Horizon Europe most accessible actions, it finances individual fellowships, develop training networks, promote staff exchanges and fund international mobility programmes among others. The webinar will include a presentation of the Programme by the European Commission. This will be followed by presentations from The University of New Caledonia, the first OCT institution coordinating an Horizon 2020 project, and by the Greenland Institute of Natural Resources, as an example of the Individual Fellowships within MSCA.</a:t>
            </a:r>
          </a:p>
          <a:p>
            <a:pPr lvl="1" algn="just"/>
            <a:endParaRPr lang="en-GB" i="1" dirty="0">
              <a:solidFill>
                <a:schemeClr val="accent1">
                  <a:lumMod val="50000"/>
                </a:schemeClr>
              </a:solidFill>
            </a:endParaRPr>
          </a:p>
          <a:p>
            <a:pPr marL="285750" indent="-285750" algn="just">
              <a:buFont typeface="Arial" panose="020B0604020202020204" pitchFamily="34" charset="0"/>
              <a:buChar char="•"/>
            </a:pPr>
            <a:endParaRPr lang="en-GB" sz="2000" b="1" dirty="0">
              <a:solidFill>
                <a:schemeClr val="accent1">
                  <a:lumMod val="50000"/>
                </a:schemeClr>
              </a:solidFill>
            </a:endParaRPr>
          </a:p>
          <a:p>
            <a:pPr marL="285750" indent="-285750" algn="just">
              <a:buFont typeface="Arial" panose="020B0604020202020204" pitchFamily="34" charset="0"/>
              <a:buChar char="•"/>
            </a:pPr>
            <a:r>
              <a:rPr lang="en-GB" sz="2000" b="1" dirty="0">
                <a:solidFill>
                  <a:schemeClr val="accent1">
                    <a:lumMod val="50000"/>
                  </a:schemeClr>
                </a:solidFill>
              </a:rPr>
              <a:t>Blue Economy Study Launch Webinar – </a:t>
            </a:r>
            <a:r>
              <a:rPr lang="en-GB" sz="2000" b="1" i="1" dirty="0">
                <a:solidFill>
                  <a:schemeClr val="accent1">
                    <a:lumMod val="50000"/>
                  </a:schemeClr>
                </a:solidFill>
              </a:rPr>
              <a:t>Thursday, 17 June</a:t>
            </a:r>
          </a:p>
          <a:p>
            <a:pPr lvl="1" algn="just"/>
            <a:r>
              <a:rPr lang="en-GB" i="1" dirty="0">
                <a:solidFill>
                  <a:schemeClr val="accent1">
                    <a:lumMod val="50000"/>
                  </a:schemeClr>
                </a:solidFill>
              </a:rPr>
              <a:t>In depth discussion of the OCTA Blue Economy Study, led by the experts that developed it. The webinar will also include speakers from the European Commission, presenting funding opportunities linked to the actions recommended in the Blue Economy Study.</a:t>
            </a:r>
          </a:p>
          <a:p>
            <a:pPr lvl="1" algn="just"/>
            <a:endParaRPr lang="en-GB" i="1" dirty="0">
              <a:solidFill>
                <a:schemeClr val="accent1">
                  <a:lumMod val="50000"/>
                </a:schemeClr>
              </a:solidFill>
            </a:endParaRPr>
          </a:p>
          <a:p>
            <a:pPr lvl="1" algn="just"/>
            <a:endParaRPr lang="en-GB" i="1" dirty="0">
              <a:solidFill>
                <a:schemeClr val="accent1">
                  <a:lumMod val="50000"/>
                </a:schemeClr>
              </a:solidFill>
            </a:endParaRPr>
          </a:p>
          <a:p>
            <a:pPr algn="just"/>
            <a:r>
              <a:rPr lang="en-GB" sz="2000" b="1" dirty="0">
                <a:solidFill>
                  <a:schemeClr val="accent1">
                    <a:lumMod val="50000"/>
                  </a:schemeClr>
                </a:solidFill>
              </a:rPr>
              <a:t>More information at </a:t>
            </a:r>
            <a:r>
              <a:rPr lang="en-GB" sz="2000" b="1" dirty="0">
                <a:solidFill>
                  <a:schemeClr val="accent1">
                    <a:lumMod val="50000"/>
                  </a:schemeClr>
                </a:solidFill>
                <a:hlinkClick r:id="rId3"/>
              </a:rPr>
              <a:t>https://www.overseas-association.eu/events/</a:t>
            </a:r>
            <a:r>
              <a:rPr lang="en-GB" sz="2000" b="1" dirty="0">
                <a:solidFill>
                  <a:schemeClr val="accent1">
                    <a:lumMod val="50000"/>
                  </a:schemeClr>
                </a:solidFill>
              </a:rPr>
              <a:t> </a:t>
            </a:r>
          </a:p>
        </p:txBody>
      </p:sp>
      <p:pic>
        <p:nvPicPr>
          <p:cNvPr id="9" name="Picture 8" descr="Logo, company name&#10;&#10;Description automatically generated">
            <a:extLst>
              <a:ext uri="{FF2B5EF4-FFF2-40B4-BE49-F238E27FC236}">
                <a16:creationId xmlns:a16="http://schemas.microsoft.com/office/drawing/2014/main" id="{2009C1BC-4D57-4027-8DDC-A64765B45669}"/>
              </a:ext>
            </a:extLst>
          </p:cNvPr>
          <p:cNvPicPr>
            <a:picLocks noChangeAspect="1"/>
          </p:cNvPicPr>
          <p:nvPr/>
        </p:nvPicPr>
        <p:blipFill>
          <a:blip r:embed="rId4"/>
          <a:stretch>
            <a:fillRect/>
          </a:stretch>
        </p:blipFill>
        <p:spPr>
          <a:xfrm>
            <a:off x="9267206" y="1"/>
            <a:ext cx="2915274" cy="1295400"/>
          </a:xfrm>
          <a:prstGeom prst="rect">
            <a:avLst/>
          </a:prstGeom>
        </p:spPr>
      </p:pic>
      <p:sp>
        <p:nvSpPr>
          <p:cNvPr id="10" name="TextBox 9">
            <a:extLst>
              <a:ext uri="{FF2B5EF4-FFF2-40B4-BE49-F238E27FC236}">
                <a16:creationId xmlns:a16="http://schemas.microsoft.com/office/drawing/2014/main" id="{91B5EF21-A72F-4DB9-88C6-4AEDF72EDB33}"/>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FUTURE OCTA WEBINARS</a:t>
            </a:r>
          </a:p>
        </p:txBody>
      </p:sp>
    </p:spTree>
    <p:extLst>
      <p:ext uri="{BB962C8B-B14F-4D97-AF65-F5344CB8AC3E}">
        <p14:creationId xmlns:p14="http://schemas.microsoft.com/office/powerpoint/2010/main" val="344603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20CE6F-5EDB-4063-B003-E87091E6E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pic>
        <p:nvPicPr>
          <p:cNvPr id="10" name="Picture 9" descr="A picture containing shark, ocean floor&#10;&#10;Description automatically generated">
            <a:extLst>
              <a:ext uri="{FF2B5EF4-FFF2-40B4-BE49-F238E27FC236}">
                <a16:creationId xmlns:a16="http://schemas.microsoft.com/office/drawing/2014/main" id="{B98E890B-368D-49F1-A258-4ADCC5754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1"/>
            <a:ext cx="12222966" cy="4962524"/>
          </a:xfrm>
          <a:prstGeom prst="rect">
            <a:avLst/>
          </a:prstGeom>
        </p:spPr>
      </p:pic>
      <p:sp>
        <p:nvSpPr>
          <p:cNvPr id="4" name="TextBox 3">
            <a:extLst>
              <a:ext uri="{FF2B5EF4-FFF2-40B4-BE49-F238E27FC236}">
                <a16:creationId xmlns:a16="http://schemas.microsoft.com/office/drawing/2014/main" id="{EA18E9A7-BA0C-4605-A536-6B94DF2F0B02}"/>
              </a:ext>
            </a:extLst>
          </p:cNvPr>
          <p:cNvSpPr txBox="1"/>
          <p:nvPr/>
        </p:nvSpPr>
        <p:spPr>
          <a:xfrm>
            <a:off x="-1028700" y="1597729"/>
            <a:ext cx="7515225" cy="3662541"/>
          </a:xfrm>
          <a:prstGeom prst="rect">
            <a:avLst/>
          </a:prstGeom>
          <a:noFill/>
        </p:spPr>
        <p:txBody>
          <a:bodyPr wrap="square">
            <a:spAutoFit/>
          </a:bodyPr>
          <a:lstStyle/>
          <a:p>
            <a:pPr algn="ctr"/>
            <a:r>
              <a:rPr lang="en-US" sz="3200" b="1" dirty="0">
                <a:solidFill>
                  <a:schemeClr val="bg1">
                    <a:lumMod val="95000"/>
                  </a:schemeClr>
                </a:solidFill>
                <a:effectLst/>
                <a:ea typeface="Times New Roman" panose="02020603050405020304" pitchFamily="18" charset="0"/>
              </a:rPr>
              <a:t>THANK YOU</a:t>
            </a:r>
          </a:p>
          <a:p>
            <a:r>
              <a:rPr lang="en-US" sz="2400" b="1" dirty="0">
                <a:solidFill>
                  <a:schemeClr val="bg1">
                    <a:lumMod val="95000"/>
                  </a:schemeClr>
                </a:solidFill>
                <a:ea typeface="Times New Roman" panose="02020603050405020304" pitchFamily="18" charset="0"/>
              </a:rPr>
              <a:t>	</a:t>
            </a:r>
          </a:p>
          <a:p>
            <a:pPr algn="ctr"/>
            <a:r>
              <a:rPr lang="en-US" sz="3200" b="1" dirty="0">
                <a:solidFill>
                  <a:schemeClr val="bg1">
                    <a:lumMod val="95000"/>
                  </a:schemeClr>
                </a:solidFill>
                <a:effectLst/>
                <a:ea typeface="Times New Roman" panose="02020603050405020304" pitchFamily="18" charset="0"/>
              </a:rPr>
              <a:t>Andrei Moarcas</a:t>
            </a:r>
          </a:p>
          <a:p>
            <a:pPr algn="ctr"/>
            <a:r>
              <a:rPr lang="en-US" sz="2400" b="1" dirty="0">
                <a:solidFill>
                  <a:schemeClr val="bg1">
                    <a:lumMod val="95000"/>
                  </a:schemeClr>
                </a:solidFill>
                <a:effectLst/>
                <a:ea typeface="Times New Roman" panose="02020603050405020304" pitchFamily="18" charset="0"/>
              </a:rPr>
              <a:t>Environment &amp; Energy Advisor</a:t>
            </a:r>
          </a:p>
          <a:p>
            <a:pPr algn="ctr"/>
            <a:r>
              <a:rPr lang="en-US" sz="2400" b="1" dirty="0">
                <a:solidFill>
                  <a:schemeClr val="bg1">
                    <a:lumMod val="95000"/>
                  </a:schemeClr>
                </a:solidFill>
                <a:effectLst/>
                <a:ea typeface="Times New Roman" panose="02020603050405020304" pitchFamily="18" charset="0"/>
              </a:rPr>
              <a:t>OCTA Secretariat</a:t>
            </a:r>
          </a:p>
          <a:p>
            <a:pPr algn="ctr"/>
            <a:endParaRPr lang="en-US" sz="2400" b="1" dirty="0">
              <a:solidFill>
                <a:schemeClr val="bg1">
                  <a:lumMod val="95000"/>
                </a:schemeClr>
              </a:solidFill>
              <a:effectLst/>
              <a:ea typeface="Times New Roman" panose="02020603050405020304" pitchFamily="18" charset="0"/>
            </a:endParaRPr>
          </a:p>
          <a:p>
            <a:pPr algn="ctr"/>
            <a:r>
              <a:rPr lang="en-US" sz="2400" b="1" dirty="0">
                <a:solidFill>
                  <a:schemeClr val="bg1">
                    <a:lumMod val="95000"/>
                  </a:schemeClr>
                </a:solidFill>
              </a:rPr>
              <a:t>https://www.overseas-association.eu/   </a:t>
            </a:r>
            <a:r>
              <a:rPr lang="en-US" sz="2000" b="1" dirty="0">
                <a:solidFill>
                  <a:schemeClr val="bg1">
                    <a:lumMod val="95000"/>
                  </a:schemeClr>
                </a:solidFill>
                <a:effectLst/>
                <a:ea typeface="Times New Roman" panose="02020603050405020304" pitchFamily="18" charset="0"/>
              </a:rPr>
              <a:t> </a:t>
            </a:r>
            <a:r>
              <a:rPr lang="en-US" sz="2400" b="1" dirty="0">
                <a:solidFill>
                  <a:schemeClr val="bg1">
                    <a:lumMod val="95000"/>
                  </a:schemeClr>
                </a:solidFill>
                <a:effectLst/>
                <a:ea typeface="Times New Roman" panose="02020603050405020304" pitchFamily="18" charset="0"/>
              </a:rPr>
              <a:t> </a:t>
            </a:r>
          </a:p>
          <a:p>
            <a:pPr algn="ctr"/>
            <a:r>
              <a:rPr lang="en-US" sz="2400" b="1" dirty="0">
                <a:solidFill>
                  <a:schemeClr val="bg1">
                    <a:lumMod val="95000"/>
                  </a:schemeClr>
                </a:solidFill>
                <a:effectLst/>
                <a:ea typeface="Times New Roman" panose="02020603050405020304" pitchFamily="18" charset="0"/>
              </a:rPr>
              <a:t>andrei</a:t>
            </a:r>
            <a:r>
              <a:rPr lang="en-US" sz="2400" b="1" dirty="0">
                <a:solidFill>
                  <a:schemeClr val="bg1">
                    <a:lumMod val="95000"/>
                  </a:schemeClr>
                </a:solidFill>
                <a:ea typeface="Times New Roman" panose="02020603050405020304" pitchFamily="18" charset="0"/>
              </a:rPr>
              <a:t>@overseas-association.eu</a:t>
            </a:r>
          </a:p>
          <a:p>
            <a:pPr algn="ctr"/>
            <a:r>
              <a:rPr lang="en-GB" sz="2400" b="1" i="1" dirty="0">
                <a:solidFill>
                  <a:schemeClr val="bg1">
                    <a:lumMod val="95000"/>
                  </a:schemeClr>
                </a:solidFill>
                <a:effectLst/>
                <a:ea typeface="Times New Roman" panose="02020603050405020304" pitchFamily="18" charset="0"/>
              </a:rPr>
              <a:t>Register to our newsletter</a:t>
            </a:r>
          </a:p>
        </p:txBody>
      </p:sp>
      <p:pic>
        <p:nvPicPr>
          <p:cNvPr id="5" name="Picture 4" descr="Logo, company name&#10;&#10;Description automatically generated">
            <a:extLst>
              <a:ext uri="{FF2B5EF4-FFF2-40B4-BE49-F238E27FC236}">
                <a16:creationId xmlns:a16="http://schemas.microsoft.com/office/drawing/2014/main" id="{3083D0C7-C57F-416E-81B1-4DD978B8FA34}"/>
              </a:ext>
            </a:extLst>
          </p:cNvPr>
          <p:cNvPicPr>
            <a:picLocks noChangeAspect="1"/>
          </p:cNvPicPr>
          <p:nvPr/>
        </p:nvPicPr>
        <p:blipFill>
          <a:blip r:embed="rId4"/>
          <a:stretch>
            <a:fillRect/>
          </a:stretch>
        </p:blipFill>
        <p:spPr>
          <a:xfrm>
            <a:off x="9267206" y="1"/>
            <a:ext cx="2915274" cy="1295400"/>
          </a:xfrm>
          <a:prstGeom prst="rect">
            <a:avLst/>
          </a:prstGeom>
        </p:spPr>
      </p:pic>
      <p:sp>
        <p:nvSpPr>
          <p:cNvPr id="11" name="TextBox 10">
            <a:extLst>
              <a:ext uri="{FF2B5EF4-FFF2-40B4-BE49-F238E27FC236}">
                <a16:creationId xmlns:a16="http://schemas.microsoft.com/office/drawing/2014/main" id="{75B47DB7-AA6E-4761-A2C8-F21201FE1F22}"/>
              </a:ext>
            </a:extLst>
          </p:cNvPr>
          <p:cNvSpPr txBox="1"/>
          <p:nvPr/>
        </p:nvSpPr>
        <p:spPr>
          <a:xfrm>
            <a:off x="10582275" y="5950148"/>
            <a:ext cx="1847850" cy="307777"/>
          </a:xfrm>
          <a:prstGeom prst="rect">
            <a:avLst/>
          </a:prstGeom>
          <a:noFill/>
        </p:spPr>
        <p:txBody>
          <a:bodyPr wrap="square" rtlCol="0">
            <a:spAutoFit/>
          </a:bodyPr>
          <a:lstStyle/>
          <a:p>
            <a:r>
              <a:rPr lang="en-GB" sz="1400" dirty="0">
                <a:solidFill>
                  <a:schemeClr val="bg1">
                    <a:lumMod val="95000"/>
                  </a:schemeClr>
                </a:solidFill>
              </a:rPr>
              <a:t>© Lionel Loubersac</a:t>
            </a:r>
          </a:p>
        </p:txBody>
      </p:sp>
    </p:spTree>
    <p:extLst>
      <p:ext uri="{BB962C8B-B14F-4D97-AF65-F5344CB8AC3E}">
        <p14:creationId xmlns:p14="http://schemas.microsoft.com/office/powerpoint/2010/main" val="128397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01269D-ED65-4823-A9ED-20130B511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pic>
        <p:nvPicPr>
          <p:cNvPr id="3" name="Picture 2" descr="A picture containing coral, coelenterate&#10;&#10;Description automatically generated">
            <a:extLst>
              <a:ext uri="{FF2B5EF4-FFF2-40B4-BE49-F238E27FC236}">
                <a16:creationId xmlns:a16="http://schemas.microsoft.com/office/drawing/2014/main" id="{D501CE33-C458-4EEB-AD72-3D90092FA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240" y="1325669"/>
            <a:ext cx="6478710" cy="4859033"/>
          </a:xfrm>
          <a:prstGeom prst="rect">
            <a:avLst/>
          </a:prstGeom>
        </p:spPr>
      </p:pic>
      <p:sp>
        <p:nvSpPr>
          <p:cNvPr id="4" name="TextBox 3">
            <a:extLst>
              <a:ext uri="{FF2B5EF4-FFF2-40B4-BE49-F238E27FC236}">
                <a16:creationId xmlns:a16="http://schemas.microsoft.com/office/drawing/2014/main" id="{EA18E9A7-BA0C-4605-A536-6B94DF2F0B02}"/>
              </a:ext>
            </a:extLst>
          </p:cNvPr>
          <p:cNvSpPr txBox="1"/>
          <p:nvPr/>
        </p:nvSpPr>
        <p:spPr>
          <a:xfrm>
            <a:off x="-1028700" y="1597729"/>
            <a:ext cx="7515225" cy="3662541"/>
          </a:xfrm>
          <a:prstGeom prst="rect">
            <a:avLst/>
          </a:prstGeom>
          <a:noFill/>
        </p:spPr>
        <p:txBody>
          <a:bodyPr wrap="square">
            <a:spAutoFit/>
          </a:bodyPr>
          <a:lstStyle/>
          <a:p>
            <a:pPr algn="ctr"/>
            <a:r>
              <a:rPr lang="en-US" sz="3200" b="1" dirty="0">
                <a:solidFill>
                  <a:schemeClr val="accent1"/>
                </a:solidFill>
                <a:effectLst/>
                <a:ea typeface="Times New Roman" panose="02020603050405020304" pitchFamily="18" charset="0"/>
              </a:rPr>
              <a:t>THANK YOU</a:t>
            </a:r>
          </a:p>
          <a:p>
            <a:r>
              <a:rPr lang="en-US" sz="2400" b="1" dirty="0">
                <a:solidFill>
                  <a:schemeClr val="accent1"/>
                </a:solidFill>
                <a:ea typeface="Times New Roman" panose="02020603050405020304" pitchFamily="18" charset="0"/>
              </a:rPr>
              <a:t>	</a:t>
            </a:r>
          </a:p>
          <a:p>
            <a:pPr algn="ctr"/>
            <a:r>
              <a:rPr lang="en-US" sz="3200" b="1" dirty="0">
                <a:solidFill>
                  <a:schemeClr val="accent1"/>
                </a:solidFill>
                <a:effectLst/>
                <a:ea typeface="Times New Roman" panose="02020603050405020304" pitchFamily="18" charset="0"/>
              </a:rPr>
              <a:t>Andrei Moarcas</a:t>
            </a:r>
          </a:p>
          <a:p>
            <a:pPr algn="ctr"/>
            <a:r>
              <a:rPr lang="en-US" sz="2400" b="1" dirty="0">
                <a:solidFill>
                  <a:schemeClr val="accent1"/>
                </a:solidFill>
                <a:effectLst/>
                <a:ea typeface="Times New Roman" panose="02020603050405020304" pitchFamily="18" charset="0"/>
              </a:rPr>
              <a:t>Environment &amp; Energy Advisor</a:t>
            </a:r>
          </a:p>
          <a:p>
            <a:pPr algn="ctr"/>
            <a:r>
              <a:rPr lang="en-US" sz="2400" b="1" dirty="0">
                <a:solidFill>
                  <a:schemeClr val="accent1"/>
                </a:solidFill>
                <a:effectLst/>
                <a:ea typeface="Times New Roman" panose="02020603050405020304" pitchFamily="18" charset="0"/>
              </a:rPr>
              <a:t>OCTA Secretariat</a:t>
            </a:r>
          </a:p>
          <a:p>
            <a:pPr algn="ctr"/>
            <a:endParaRPr lang="en-US" sz="2400" b="1" dirty="0">
              <a:solidFill>
                <a:schemeClr val="accent1"/>
              </a:solidFill>
              <a:effectLst/>
              <a:ea typeface="Times New Roman" panose="02020603050405020304" pitchFamily="18" charset="0"/>
            </a:endParaRPr>
          </a:p>
          <a:p>
            <a:pPr algn="ctr"/>
            <a:r>
              <a:rPr lang="en-US" sz="2400" b="1" dirty="0">
                <a:solidFill>
                  <a:schemeClr val="accent1"/>
                </a:solidFill>
              </a:rPr>
              <a:t>https://www.overseas-association.eu/   </a:t>
            </a:r>
            <a:r>
              <a:rPr lang="en-US" sz="2000" b="1" dirty="0">
                <a:solidFill>
                  <a:schemeClr val="accent1"/>
                </a:solidFill>
                <a:effectLst/>
                <a:ea typeface="Times New Roman" panose="02020603050405020304" pitchFamily="18" charset="0"/>
              </a:rPr>
              <a:t> </a:t>
            </a:r>
            <a:r>
              <a:rPr lang="en-US" sz="2400" b="1" dirty="0">
                <a:solidFill>
                  <a:schemeClr val="accent1"/>
                </a:solidFill>
                <a:effectLst/>
                <a:ea typeface="Times New Roman" panose="02020603050405020304" pitchFamily="18" charset="0"/>
              </a:rPr>
              <a:t> </a:t>
            </a:r>
          </a:p>
          <a:p>
            <a:pPr algn="ctr"/>
            <a:r>
              <a:rPr lang="en-US" sz="2400" b="1" dirty="0">
                <a:solidFill>
                  <a:schemeClr val="accent1"/>
                </a:solidFill>
                <a:effectLst/>
                <a:ea typeface="Times New Roman" panose="02020603050405020304" pitchFamily="18" charset="0"/>
              </a:rPr>
              <a:t>andrei</a:t>
            </a:r>
            <a:r>
              <a:rPr lang="en-US" sz="2400" b="1" dirty="0">
                <a:solidFill>
                  <a:schemeClr val="accent1"/>
                </a:solidFill>
                <a:ea typeface="Times New Roman" panose="02020603050405020304" pitchFamily="18" charset="0"/>
              </a:rPr>
              <a:t>@overseas-association.eu</a:t>
            </a:r>
          </a:p>
          <a:p>
            <a:pPr algn="ctr"/>
            <a:r>
              <a:rPr lang="en-GB" sz="2400" b="1" i="1" dirty="0">
                <a:solidFill>
                  <a:schemeClr val="accent1"/>
                </a:solidFill>
                <a:effectLst/>
                <a:ea typeface="Times New Roman" panose="02020603050405020304" pitchFamily="18" charset="0"/>
              </a:rPr>
              <a:t>Register to our newsletter</a:t>
            </a:r>
          </a:p>
        </p:txBody>
      </p:sp>
      <p:pic>
        <p:nvPicPr>
          <p:cNvPr id="5" name="Picture 4" descr="Logo, company name&#10;&#10;Description automatically generated">
            <a:extLst>
              <a:ext uri="{FF2B5EF4-FFF2-40B4-BE49-F238E27FC236}">
                <a16:creationId xmlns:a16="http://schemas.microsoft.com/office/drawing/2014/main" id="{3083D0C7-C57F-416E-81B1-4DD978B8FA34}"/>
              </a:ext>
            </a:extLst>
          </p:cNvPr>
          <p:cNvPicPr>
            <a:picLocks noChangeAspect="1"/>
          </p:cNvPicPr>
          <p:nvPr/>
        </p:nvPicPr>
        <p:blipFill>
          <a:blip r:embed="rId4"/>
          <a:stretch>
            <a:fillRect/>
          </a:stretch>
        </p:blipFill>
        <p:spPr>
          <a:xfrm>
            <a:off x="9276726" y="25598"/>
            <a:ext cx="2915274" cy="1295400"/>
          </a:xfrm>
          <a:prstGeom prst="rect">
            <a:avLst/>
          </a:prstGeom>
        </p:spPr>
      </p:pic>
      <p:sp>
        <p:nvSpPr>
          <p:cNvPr id="11" name="TextBox 10">
            <a:extLst>
              <a:ext uri="{FF2B5EF4-FFF2-40B4-BE49-F238E27FC236}">
                <a16:creationId xmlns:a16="http://schemas.microsoft.com/office/drawing/2014/main" id="{75B47DB7-AA6E-4761-A2C8-F21201FE1F22}"/>
              </a:ext>
            </a:extLst>
          </p:cNvPr>
          <p:cNvSpPr txBox="1"/>
          <p:nvPr/>
        </p:nvSpPr>
        <p:spPr>
          <a:xfrm>
            <a:off x="10557209" y="5876925"/>
            <a:ext cx="1847850" cy="307777"/>
          </a:xfrm>
          <a:prstGeom prst="rect">
            <a:avLst/>
          </a:prstGeom>
          <a:noFill/>
        </p:spPr>
        <p:txBody>
          <a:bodyPr wrap="square" rtlCol="0">
            <a:spAutoFit/>
          </a:bodyPr>
          <a:lstStyle/>
          <a:p>
            <a:r>
              <a:rPr lang="en-GB" sz="1400" dirty="0">
                <a:solidFill>
                  <a:schemeClr val="bg1">
                    <a:lumMod val="95000"/>
                  </a:schemeClr>
                </a:solidFill>
              </a:rPr>
              <a:t>© Lionel Loubersac</a:t>
            </a:r>
          </a:p>
        </p:txBody>
      </p:sp>
    </p:spTree>
    <p:extLst>
      <p:ext uri="{BB962C8B-B14F-4D97-AF65-F5344CB8AC3E}">
        <p14:creationId xmlns:p14="http://schemas.microsoft.com/office/powerpoint/2010/main" val="168961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2CD3-74D6-4813-A359-86575B96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5" name="TextBox 4">
            <a:extLst>
              <a:ext uri="{FF2B5EF4-FFF2-40B4-BE49-F238E27FC236}">
                <a16:creationId xmlns:a16="http://schemas.microsoft.com/office/drawing/2014/main" id="{FD88C304-E28B-4B21-8C96-42E85FC78769}"/>
              </a:ext>
            </a:extLst>
          </p:cNvPr>
          <p:cNvSpPr txBox="1"/>
          <p:nvPr/>
        </p:nvSpPr>
        <p:spPr>
          <a:xfrm>
            <a:off x="1739900" y="1556947"/>
            <a:ext cx="6654800" cy="2246769"/>
          </a:xfrm>
          <a:prstGeom prst="rect">
            <a:avLst/>
          </a:prstGeom>
          <a:noFill/>
        </p:spPr>
        <p:txBody>
          <a:bodyPr wrap="square">
            <a:spAutoFit/>
          </a:bodyPr>
          <a:lstStyle/>
          <a:p>
            <a:r>
              <a:rPr lang="en-GB" sz="2800" b="1" u="sng" dirty="0">
                <a:solidFill>
                  <a:schemeClr val="accent1">
                    <a:lumMod val="50000"/>
                  </a:schemeClr>
                </a:solidFill>
              </a:rPr>
              <a:t>Contents</a:t>
            </a:r>
          </a:p>
          <a:p>
            <a:pPr marL="457200" indent="-457200">
              <a:buFont typeface="Wingdings" panose="05000000000000000000" pitchFamily="2" charset="2"/>
              <a:buChar char="Ø"/>
            </a:pPr>
            <a:r>
              <a:rPr lang="en-GB" sz="2800" b="1" dirty="0">
                <a:solidFill>
                  <a:schemeClr val="accent1">
                    <a:lumMod val="50000"/>
                  </a:schemeClr>
                </a:solidFill>
              </a:rPr>
              <a:t>What is OCTA?</a:t>
            </a:r>
          </a:p>
          <a:p>
            <a:pPr marL="457200" indent="-457200">
              <a:buFont typeface="Wingdings" panose="05000000000000000000" pitchFamily="2" charset="2"/>
              <a:buChar char="Ø"/>
            </a:pPr>
            <a:r>
              <a:rPr lang="en-GB" sz="2800" b="1" dirty="0">
                <a:solidFill>
                  <a:schemeClr val="accent1">
                    <a:lumMod val="50000"/>
                  </a:schemeClr>
                </a:solidFill>
              </a:rPr>
              <a:t>What is Blue Economy?</a:t>
            </a:r>
          </a:p>
          <a:p>
            <a:pPr marL="457200" indent="-457200">
              <a:buFont typeface="Wingdings" panose="05000000000000000000" pitchFamily="2" charset="2"/>
              <a:buChar char="Ø"/>
            </a:pPr>
            <a:r>
              <a:rPr lang="en-GB" sz="2800" b="1" dirty="0">
                <a:solidFill>
                  <a:schemeClr val="accent1">
                    <a:lumMod val="50000"/>
                  </a:schemeClr>
                </a:solidFill>
              </a:rPr>
              <a:t>What is the OCTA Blue Economy Study?</a:t>
            </a:r>
          </a:p>
          <a:p>
            <a:pPr marL="457200" indent="-457200">
              <a:buFont typeface="Wingdings" panose="05000000000000000000" pitchFamily="2" charset="2"/>
              <a:buChar char="Ø"/>
            </a:pPr>
            <a:r>
              <a:rPr lang="en-GB" sz="2800" b="1" dirty="0">
                <a:solidFill>
                  <a:schemeClr val="accent1">
                    <a:lumMod val="50000"/>
                  </a:schemeClr>
                </a:solidFill>
              </a:rPr>
              <a:t>Future OCTA events</a:t>
            </a:r>
          </a:p>
        </p:txBody>
      </p:sp>
      <p:pic>
        <p:nvPicPr>
          <p:cNvPr id="6" name="Picture 5" descr="Logo, company name&#10;&#10;Description automatically generated">
            <a:extLst>
              <a:ext uri="{FF2B5EF4-FFF2-40B4-BE49-F238E27FC236}">
                <a16:creationId xmlns:a16="http://schemas.microsoft.com/office/drawing/2014/main" id="{0190A1D0-B98F-42BF-8746-2CE4B9131E91}"/>
              </a:ext>
            </a:extLst>
          </p:cNvPr>
          <p:cNvPicPr>
            <a:picLocks noChangeAspect="1"/>
          </p:cNvPicPr>
          <p:nvPr/>
        </p:nvPicPr>
        <p:blipFill>
          <a:blip r:embed="rId3"/>
          <a:stretch>
            <a:fillRect/>
          </a:stretch>
        </p:blipFill>
        <p:spPr>
          <a:xfrm>
            <a:off x="8678601" y="1"/>
            <a:ext cx="3503879" cy="1556946"/>
          </a:xfrm>
          <a:prstGeom prst="rect">
            <a:avLst/>
          </a:prstGeom>
        </p:spPr>
      </p:pic>
      <p:pic>
        <p:nvPicPr>
          <p:cNvPr id="7" name="Picture 2">
            <a:extLst>
              <a:ext uri="{FF2B5EF4-FFF2-40B4-BE49-F238E27FC236}">
                <a16:creationId xmlns:a16="http://schemas.microsoft.com/office/drawing/2014/main" id="{DE5413FD-9B29-437C-A90C-C5EF62670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381" y="1556947"/>
            <a:ext cx="3503879" cy="22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3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5" name="TextBox 4">
            <a:extLst>
              <a:ext uri="{FF2B5EF4-FFF2-40B4-BE49-F238E27FC236}">
                <a16:creationId xmlns:a16="http://schemas.microsoft.com/office/drawing/2014/main" id="{725A6129-6F03-4810-BE8C-5B2815EC1D9C}"/>
              </a:ext>
            </a:extLst>
          </p:cNvPr>
          <p:cNvSpPr txBox="1"/>
          <p:nvPr/>
        </p:nvSpPr>
        <p:spPr>
          <a:xfrm>
            <a:off x="1739900" y="1556947"/>
            <a:ext cx="6654800" cy="2246769"/>
          </a:xfrm>
          <a:prstGeom prst="rect">
            <a:avLst/>
          </a:prstGeom>
          <a:noFill/>
        </p:spPr>
        <p:txBody>
          <a:bodyPr wrap="square">
            <a:spAutoFit/>
          </a:bodyPr>
          <a:lstStyle/>
          <a:p>
            <a:r>
              <a:rPr lang="en-GB" sz="2800" b="1" u="sng" dirty="0">
                <a:solidFill>
                  <a:schemeClr val="accent1">
                    <a:lumMod val="50000"/>
                  </a:schemeClr>
                </a:solidFill>
              </a:rPr>
              <a:t>Contents</a:t>
            </a:r>
          </a:p>
          <a:p>
            <a:pPr marL="457200" indent="-457200">
              <a:buFont typeface="Wingdings" panose="05000000000000000000" pitchFamily="2" charset="2"/>
              <a:buChar char="Ø"/>
            </a:pPr>
            <a:r>
              <a:rPr lang="en-GB" sz="2800" b="1" dirty="0">
                <a:solidFill>
                  <a:schemeClr val="accent1">
                    <a:lumMod val="50000"/>
                  </a:schemeClr>
                </a:solidFill>
              </a:rPr>
              <a:t>What is OCTA?</a:t>
            </a:r>
          </a:p>
          <a:p>
            <a:pPr marL="457200" indent="-457200">
              <a:buFont typeface="Wingdings" panose="05000000000000000000" pitchFamily="2" charset="2"/>
              <a:buChar char="Ø"/>
            </a:pPr>
            <a:r>
              <a:rPr lang="en-GB" sz="2800" dirty="0">
                <a:solidFill>
                  <a:schemeClr val="accent1">
                    <a:lumMod val="50000"/>
                  </a:schemeClr>
                </a:solidFill>
              </a:rPr>
              <a:t>What is Blue Economy?</a:t>
            </a:r>
          </a:p>
          <a:p>
            <a:pPr marL="457200" indent="-457200">
              <a:buFont typeface="Wingdings" panose="05000000000000000000" pitchFamily="2" charset="2"/>
              <a:buChar char="Ø"/>
            </a:pPr>
            <a:r>
              <a:rPr lang="en-GB" sz="2800" dirty="0">
                <a:solidFill>
                  <a:schemeClr val="accent1">
                    <a:lumMod val="50000"/>
                  </a:schemeClr>
                </a:solidFill>
              </a:rPr>
              <a:t>What is the OCTA Blue Economy Study?</a:t>
            </a:r>
          </a:p>
          <a:p>
            <a:pPr marL="457200" indent="-457200">
              <a:buFont typeface="Wingdings" panose="05000000000000000000" pitchFamily="2" charset="2"/>
              <a:buChar char="Ø"/>
            </a:pPr>
            <a:r>
              <a:rPr lang="en-GB" sz="2800" dirty="0">
                <a:solidFill>
                  <a:schemeClr val="accent1">
                    <a:lumMod val="50000"/>
                  </a:schemeClr>
                </a:solidFill>
              </a:rPr>
              <a:t>Future OCTA events</a:t>
            </a:r>
          </a:p>
        </p:txBody>
      </p:sp>
      <p:pic>
        <p:nvPicPr>
          <p:cNvPr id="6" name="Picture 5" descr="Logo, company name&#10;&#10;Description automatically generated">
            <a:extLst>
              <a:ext uri="{FF2B5EF4-FFF2-40B4-BE49-F238E27FC236}">
                <a16:creationId xmlns:a16="http://schemas.microsoft.com/office/drawing/2014/main" id="{B0C60B44-F71D-44D8-9071-BF3C460B8BA1}"/>
              </a:ext>
            </a:extLst>
          </p:cNvPr>
          <p:cNvPicPr>
            <a:picLocks noChangeAspect="1"/>
          </p:cNvPicPr>
          <p:nvPr/>
        </p:nvPicPr>
        <p:blipFill>
          <a:blip r:embed="rId3"/>
          <a:stretch>
            <a:fillRect/>
          </a:stretch>
        </p:blipFill>
        <p:spPr>
          <a:xfrm>
            <a:off x="8678601" y="1"/>
            <a:ext cx="3503879" cy="1556946"/>
          </a:xfrm>
          <a:prstGeom prst="rect">
            <a:avLst/>
          </a:prstGeom>
        </p:spPr>
      </p:pic>
      <p:pic>
        <p:nvPicPr>
          <p:cNvPr id="2050" name="Picture 2">
            <a:extLst>
              <a:ext uri="{FF2B5EF4-FFF2-40B4-BE49-F238E27FC236}">
                <a16:creationId xmlns:a16="http://schemas.microsoft.com/office/drawing/2014/main" id="{1CB3EAA5-00CC-4D9F-B24A-4C7790D1D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381" y="1556947"/>
            <a:ext cx="3503879" cy="22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6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pic>
        <p:nvPicPr>
          <p:cNvPr id="8" name="Picture 2">
            <a:extLst>
              <a:ext uri="{FF2B5EF4-FFF2-40B4-BE49-F238E27FC236}">
                <a16:creationId xmlns:a16="http://schemas.microsoft.com/office/drawing/2014/main" id="{60745681-6A70-44CB-83D5-6C2BE778D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575" y="0"/>
            <a:ext cx="10564682" cy="678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7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 y="-1"/>
            <a:ext cx="12185400" cy="6858000"/>
          </a:xfrm>
          <a:prstGeom prst="rect">
            <a:avLst/>
          </a:prstGeom>
        </p:spPr>
      </p:pic>
      <p:sp>
        <p:nvSpPr>
          <p:cNvPr id="5" name="TextBox 4">
            <a:extLst>
              <a:ext uri="{FF2B5EF4-FFF2-40B4-BE49-F238E27FC236}">
                <a16:creationId xmlns:a16="http://schemas.microsoft.com/office/drawing/2014/main" id="{709CA202-192D-4B1B-B7A2-53E4A2D5F9C9}"/>
              </a:ext>
            </a:extLst>
          </p:cNvPr>
          <p:cNvSpPr txBox="1"/>
          <p:nvPr/>
        </p:nvSpPr>
        <p:spPr>
          <a:xfrm>
            <a:off x="260350" y="1295401"/>
            <a:ext cx="7212985" cy="4708981"/>
          </a:xfrm>
          <a:prstGeom prst="rect">
            <a:avLst/>
          </a:prstGeom>
          <a:noFill/>
        </p:spPr>
        <p:txBody>
          <a:bodyPr wrap="square">
            <a:spAutoFit/>
          </a:bodyPr>
          <a:lstStyle/>
          <a:p>
            <a:pPr marL="285750" indent="-285750" algn="just">
              <a:buFont typeface="Arial" panose="020B0604020202020204" pitchFamily="34" charset="0"/>
              <a:buChar char="•"/>
            </a:pPr>
            <a:r>
              <a:rPr lang="en-GB" sz="2000" b="1" i="0" dirty="0">
                <a:solidFill>
                  <a:schemeClr val="accent1">
                    <a:lumMod val="50000"/>
                  </a:schemeClr>
                </a:solidFill>
                <a:effectLst/>
                <a:latin typeface="+mn-lt"/>
              </a:rPr>
              <a:t>OCTA was registered as an NGO in Belgium in March 2003 by the governments of the Overseas Countries and Territories of the EU (OCTs). The OCTs are associated to the EU since Treaty of Rome – 1957.</a:t>
            </a:r>
          </a:p>
          <a:p>
            <a:pPr marL="285750" indent="-285750" algn="just">
              <a:buFont typeface="Arial" panose="020B0604020202020204" pitchFamily="34" charset="0"/>
              <a:buChar char="•"/>
            </a:pPr>
            <a:endParaRPr lang="en-GB" sz="2000" b="1" i="0" dirty="0">
              <a:solidFill>
                <a:schemeClr val="accent1">
                  <a:lumMod val="50000"/>
                </a:schemeClr>
              </a:solidFill>
              <a:effectLst/>
              <a:latin typeface="+mn-lt"/>
            </a:endParaRPr>
          </a:p>
          <a:p>
            <a:pPr marL="342900" indent="-342900" algn="just">
              <a:buFont typeface="Arial" panose="020B0604020202020204" pitchFamily="34" charset="0"/>
              <a:buChar char="•"/>
            </a:pPr>
            <a:r>
              <a:rPr lang="en-GB" sz="2000" b="1" dirty="0">
                <a:solidFill>
                  <a:schemeClr val="accent1">
                    <a:lumMod val="50000"/>
                  </a:schemeClr>
                </a:solidFill>
              </a:rPr>
              <a:t>OCTA serves as a platform through which the OCTs realise their common goals by working collectively through cooperation, policy dialogue, promotion of common positions and partnerships for the sustainable development of OCTs.</a:t>
            </a:r>
          </a:p>
          <a:p>
            <a:pPr marL="342900" indent="-342900" algn="just">
              <a:buFont typeface="Arial" panose="020B0604020202020204" pitchFamily="34" charset="0"/>
              <a:buChar char="•"/>
            </a:pPr>
            <a:endParaRPr lang="en-GB" sz="2000" b="1" dirty="0">
              <a:solidFill>
                <a:schemeClr val="accent1">
                  <a:lumMod val="50000"/>
                </a:schemeClr>
              </a:solidFill>
            </a:endParaRPr>
          </a:p>
          <a:p>
            <a:pPr marL="342900" indent="-342900" algn="just">
              <a:buFont typeface="Arial" panose="020B0604020202020204" pitchFamily="34" charset="0"/>
              <a:buChar char="•"/>
            </a:pPr>
            <a:r>
              <a:rPr lang="en-GB" sz="2000" b="1" dirty="0">
                <a:solidFill>
                  <a:schemeClr val="accent1">
                    <a:lumMod val="50000"/>
                  </a:schemeClr>
                </a:solidFill>
              </a:rPr>
              <a:t>OCTA provides a forum to develop effective working relationships with the EU and support the collective interests of the OCTs in several cooperation areas of the EU-OCT association.</a:t>
            </a:r>
          </a:p>
          <a:p>
            <a:pPr marL="285750" indent="-285750" algn="just">
              <a:buFont typeface="Arial" panose="020B0604020202020204" pitchFamily="34" charset="0"/>
              <a:buChar char="•"/>
            </a:pPr>
            <a:endParaRPr lang="en-GB" sz="2000" b="1" i="0" dirty="0">
              <a:solidFill>
                <a:schemeClr val="accent1">
                  <a:lumMod val="50000"/>
                </a:schemeClr>
              </a:solidFill>
              <a:effectLst/>
              <a:latin typeface="+mn-lt"/>
            </a:endParaRPr>
          </a:p>
        </p:txBody>
      </p:sp>
      <p:pic>
        <p:nvPicPr>
          <p:cNvPr id="47" name="Picture 46" descr="Logo, company name&#10;&#10;Description automatically generated">
            <a:extLst>
              <a:ext uri="{FF2B5EF4-FFF2-40B4-BE49-F238E27FC236}">
                <a16:creationId xmlns:a16="http://schemas.microsoft.com/office/drawing/2014/main" id="{F6A3B1A2-3146-43DD-8886-974413183B50}"/>
              </a:ext>
            </a:extLst>
          </p:cNvPr>
          <p:cNvPicPr>
            <a:picLocks noChangeAspect="1"/>
          </p:cNvPicPr>
          <p:nvPr/>
        </p:nvPicPr>
        <p:blipFill>
          <a:blip r:embed="rId3"/>
          <a:stretch>
            <a:fillRect/>
          </a:stretch>
        </p:blipFill>
        <p:spPr>
          <a:xfrm>
            <a:off x="9267206" y="1"/>
            <a:ext cx="2915274" cy="1295400"/>
          </a:xfrm>
          <a:prstGeom prst="rect">
            <a:avLst/>
          </a:prstGeom>
        </p:spPr>
      </p:pic>
      <p:sp>
        <p:nvSpPr>
          <p:cNvPr id="53" name="TextBox 52">
            <a:extLst>
              <a:ext uri="{FF2B5EF4-FFF2-40B4-BE49-F238E27FC236}">
                <a16:creationId xmlns:a16="http://schemas.microsoft.com/office/drawing/2014/main" id="{C840DF25-7604-4A50-9723-EE3B1C5579FA}"/>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OCTA?</a:t>
            </a:r>
          </a:p>
        </p:txBody>
      </p:sp>
      <p:pic>
        <p:nvPicPr>
          <p:cNvPr id="59" name="Image 8">
            <a:extLst>
              <a:ext uri="{FF2B5EF4-FFF2-40B4-BE49-F238E27FC236}">
                <a16:creationId xmlns:a16="http://schemas.microsoft.com/office/drawing/2014/main" id="{795CE548-E8B7-4CC7-BFDE-DB94CD2F8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8670" y="2246858"/>
            <a:ext cx="4402980" cy="2859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51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5" name="TextBox 4">
            <a:extLst>
              <a:ext uri="{FF2B5EF4-FFF2-40B4-BE49-F238E27FC236}">
                <a16:creationId xmlns:a16="http://schemas.microsoft.com/office/drawing/2014/main" id="{725A6129-6F03-4810-BE8C-5B2815EC1D9C}"/>
              </a:ext>
            </a:extLst>
          </p:cNvPr>
          <p:cNvSpPr txBox="1"/>
          <p:nvPr/>
        </p:nvSpPr>
        <p:spPr>
          <a:xfrm>
            <a:off x="1739900" y="1556947"/>
            <a:ext cx="6654800" cy="2246769"/>
          </a:xfrm>
          <a:prstGeom prst="rect">
            <a:avLst/>
          </a:prstGeom>
          <a:noFill/>
        </p:spPr>
        <p:txBody>
          <a:bodyPr wrap="square">
            <a:spAutoFit/>
          </a:bodyPr>
          <a:lstStyle/>
          <a:p>
            <a:r>
              <a:rPr lang="en-GB" sz="2800" b="1" u="sng" dirty="0">
                <a:solidFill>
                  <a:schemeClr val="accent1">
                    <a:lumMod val="50000"/>
                  </a:schemeClr>
                </a:solidFill>
              </a:rPr>
              <a:t>Contents</a:t>
            </a:r>
          </a:p>
          <a:p>
            <a:pPr marL="457200" indent="-457200">
              <a:buFont typeface="Wingdings" panose="05000000000000000000" pitchFamily="2" charset="2"/>
              <a:buChar char="Ø"/>
            </a:pPr>
            <a:r>
              <a:rPr lang="en-GB" sz="2800" dirty="0">
                <a:solidFill>
                  <a:schemeClr val="accent1">
                    <a:lumMod val="50000"/>
                  </a:schemeClr>
                </a:solidFill>
              </a:rPr>
              <a:t>What is OCTA?</a:t>
            </a:r>
          </a:p>
          <a:p>
            <a:pPr marL="457200" indent="-457200">
              <a:buFont typeface="Wingdings" panose="05000000000000000000" pitchFamily="2" charset="2"/>
              <a:buChar char="Ø"/>
            </a:pPr>
            <a:r>
              <a:rPr lang="en-GB" sz="2800" b="1" dirty="0">
                <a:solidFill>
                  <a:schemeClr val="accent1">
                    <a:lumMod val="50000"/>
                  </a:schemeClr>
                </a:solidFill>
              </a:rPr>
              <a:t>What is Blue Economy?</a:t>
            </a:r>
          </a:p>
          <a:p>
            <a:pPr marL="457200" indent="-457200">
              <a:buFont typeface="Wingdings" panose="05000000000000000000" pitchFamily="2" charset="2"/>
              <a:buChar char="Ø"/>
            </a:pPr>
            <a:r>
              <a:rPr lang="en-GB" sz="2800" dirty="0">
                <a:solidFill>
                  <a:schemeClr val="accent1">
                    <a:lumMod val="50000"/>
                  </a:schemeClr>
                </a:solidFill>
              </a:rPr>
              <a:t>What is the OCTA Blue Economy Study?</a:t>
            </a:r>
          </a:p>
          <a:p>
            <a:pPr marL="457200" indent="-457200">
              <a:buFont typeface="Wingdings" panose="05000000000000000000" pitchFamily="2" charset="2"/>
              <a:buChar char="Ø"/>
            </a:pPr>
            <a:r>
              <a:rPr lang="en-GB" sz="2800" dirty="0">
                <a:solidFill>
                  <a:schemeClr val="accent1">
                    <a:lumMod val="50000"/>
                  </a:schemeClr>
                </a:solidFill>
              </a:rPr>
              <a:t>Future OCTA events</a:t>
            </a:r>
          </a:p>
        </p:txBody>
      </p:sp>
      <p:pic>
        <p:nvPicPr>
          <p:cNvPr id="6" name="Picture 5" descr="Logo, company name&#10;&#10;Description automatically generated">
            <a:extLst>
              <a:ext uri="{FF2B5EF4-FFF2-40B4-BE49-F238E27FC236}">
                <a16:creationId xmlns:a16="http://schemas.microsoft.com/office/drawing/2014/main" id="{B0C60B44-F71D-44D8-9071-BF3C460B8BA1}"/>
              </a:ext>
            </a:extLst>
          </p:cNvPr>
          <p:cNvPicPr>
            <a:picLocks noChangeAspect="1"/>
          </p:cNvPicPr>
          <p:nvPr/>
        </p:nvPicPr>
        <p:blipFill>
          <a:blip r:embed="rId3"/>
          <a:stretch>
            <a:fillRect/>
          </a:stretch>
        </p:blipFill>
        <p:spPr>
          <a:xfrm>
            <a:off x="8678601" y="1"/>
            <a:ext cx="3503879" cy="1556946"/>
          </a:xfrm>
          <a:prstGeom prst="rect">
            <a:avLst/>
          </a:prstGeom>
        </p:spPr>
      </p:pic>
      <p:pic>
        <p:nvPicPr>
          <p:cNvPr id="2050" name="Picture 2">
            <a:extLst>
              <a:ext uri="{FF2B5EF4-FFF2-40B4-BE49-F238E27FC236}">
                <a16:creationId xmlns:a16="http://schemas.microsoft.com/office/drawing/2014/main" id="{1CB3EAA5-00CC-4D9F-B24A-4C7790D1D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381" y="1556947"/>
            <a:ext cx="3503879" cy="22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7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6" name="TextBox 5">
            <a:extLst>
              <a:ext uri="{FF2B5EF4-FFF2-40B4-BE49-F238E27FC236}">
                <a16:creationId xmlns:a16="http://schemas.microsoft.com/office/drawing/2014/main" id="{F7A6EA18-D78B-4C30-B166-2A9776683D2F}"/>
              </a:ext>
            </a:extLst>
          </p:cNvPr>
          <p:cNvSpPr txBox="1"/>
          <p:nvPr/>
        </p:nvSpPr>
        <p:spPr>
          <a:xfrm>
            <a:off x="485651" y="1665209"/>
            <a:ext cx="11220697" cy="3785652"/>
          </a:xfrm>
          <a:prstGeom prst="rect">
            <a:avLst/>
          </a:prstGeom>
          <a:noFill/>
        </p:spPr>
        <p:txBody>
          <a:bodyPr wrap="square">
            <a:spAutoFit/>
          </a:bodyPr>
          <a:lstStyle/>
          <a:p>
            <a:pPr marL="342900" indent="-342900" algn="just">
              <a:buFont typeface="Arial" panose="020B0604020202020204" pitchFamily="34" charset="0"/>
              <a:buChar char="•"/>
            </a:pPr>
            <a:r>
              <a:rPr lang="en-GB" sz="2000" b="1" dirty="0">
                <a:solidFill>
                  <a:schemeClr val="accent1">
                    <a:lumMod val="50000"/>
                  </a:schemeClr>
                </a:solidFill>
              </a:rPr>
              <a:t>Blue Economy covers all economic activity at, near or derived from our oceans, seas and coasts. It includes traditional sectors – such as </a:t>
            </a:r>
            <a:r>
              <a:rPr lang="en-GB" sz="2000" b="1" u="sng" dirty="0">
                <a:solidFill>
                  <a:schemeClr val="accent1">
                    <a:lumMod val="50000"/>
                  </a:schemeClr>
                </a:solidFill>
              </a:rPr>
              <a:t>fisheries, tourism and aquaculture</a:t>
            </a:r>
            <a:r>
              <a:rPr lang="en-GB" sz="2000" b="1" dirty="0">
                <a:solidFill>
                  <a:schemeClr val="accent1">
                    <a:lumMod val="50000"/>
                  </a:schemeClr>
                </a:solidFill>
              </a:rPr>
              <a:t>, but also </a:t>
            </a:r>
            <a:r>
              <a:rPr lang="en-GB" sz="2000" b="1" u="sng" dirty="0">
                <a:solidFill>
                  <a:schemeClr val="accent1">
                    <a:lumMod val="50000"/>
                  </a:schemeClr>
                </a:solidFill>
              </a:rPr>
              <a:t>new areas – such as ocean energy, biotechnology or desalinisation</a:t>
            </a:r>
            <a:r>
              <a:rPr lang="en-GB" sz="2000" b="1" dirty="0">
                <a:solidFill>
                  <a:schemeClr val="accent1">
                    <a:lumMod val="50000"/>
                  </a:schemeClr>
                </a:solidFill>
              </a:rPr>
              <a:t>. For example, the EU is a world leader in ocean energy technology and is on track to produce up to 35% of its electricity from offshore sources by 2050.</a:t>
            </a:r>
          </a:p>
          <a:p>
            <a:pPr marL="342900" indent="-342900" algn="just">
              <a:buFont typeface="Arial" panose="020B0604020202020204" pitchFamily="34" charset="0"/>
              <a:buChar char="•"/>
            </a:pPr>
            <a:endParaRPr lang="en-GB" sz="2000" b="1" dirty="0">
              <a:solidFill>
                <a:schemeClr val="accent1">
                  <a:lumMod val="50000"/>
                </a:schemeClr>
              </a:solidFill>
            </a:endParaRPr>
          </a:p>
          <a:p>
            <a:pPr marL="342900" indent="-342900" algn="just">
              <a:buFont typeface="Arial" panose="020B0604020202020204" pitchFamily="34" charset="0"/>
              <a:buChar char="•"/>
            </a:pPr>
            <a:r>
              <a:rPr lang="en-GB" sz="2000" b="1" dirty="0">
                <a:solidFill>
                  <a:schemeClr val="accent1">
                    <a:lumMod val="50000"/>
                  </a:schemeClr>
                </a:solidFill>
              </a:rPr>
              <a:t>The transition to a blue economy is an overarching EU common priority, underlined by the European Commission recent publication of the “The EU Blue Economy Report 2021”.</a:t>
            </a:r>
          </a:p>
          <a:p>
            <a:pPr marL="342900" indent="-342900" algn="just">
              <a:buFont typeface="Arial" panose="020B0604020202020204" pitchFamily="34" charset="0"/>
              <a:buChar char="•"/>
            </a:pPr>
            <a:endParaRPr lang="en-GB" sz="2000" b="1" dirty="0">
              <a:solidFill>
                <a:schemeClr val="accent1">
                  <a:lumMod val="50000"/>
                </a:schemeClr>
              </a:solidFill>
            </a:endParaRPr>
          </a:p>
          <a:p>
            <a:pPr marL="342900" indent="-342900" algn="just">
              <a:buFont typeface="Arial" panose="020B0604020202020204" pitchFamily="34" charset="0"/>
              <a:buChar char="•"/>
            </a:pPr>
            <a:r>
              <a:rPr lang="en-GB" sz="2000" b="1" dirty="0">
                <a:solidFill>
                  <a:schemeClr val="accent1">
                    <a:lumMod val="50000"/>
                  </a:schemeClr>
                </a:solidFill>
              </a:rPr>
              <a:t>The OCTs are a group of countries and territories which have many commonalities, one of the most important being their exceptionally rich biodiversity, which is recognised as being of international importance. A successful blue economy in the OCTs is key to fostering regional cooperation in crucial areas of this world.</a:t>
            </a:r>
          </a:p>
        </p:txBody>
      </p:sp>
      <p:pic>
        <p:nvPicPr>
          <p:cNvPr id="8" name="Picture 7" descr="Logo, company name&#10;&#10;Description automatically generated">
            <a:extLst>
              <a:ext uri="{FF2B5EF4-FFF2-40B4-BE49-F238E27FC236}">
                <a16:creationId xmlns:a16="http://schemas.microsoft.com/office/drawing/2014/main" id="{8375C862-403F-4C89-A922-97F0641E2DDC}"/>
              </a:ext>
            </a:extLst>
          </p:cNvPr>
          <p:cNvPicPr>
            <a:picLocks noChangeAspect="1"/>
          </p:cNvPicPr>
          <p:nvPr/>
        </p:nvPicPr>
        <p:blipFill>
          <a:blip r:embed="rId3"/>
          <a:stretch>
            <a:fillRect/>
          </a:stretch>
        </p:blipFill>
        <p:spPr>
          <a:xfrm>
            <a:off x="9267206" y="1"/>
            <a:ext cx="2915274" cy="1295400"/>
          </a:xfrm>
          <a:prstGeom prst="rect">
            <a:avLst/>
          </a:prstGeom>
        </p:spPr>
      </p:pic>
      <p:sp>
        <p:nvSpPr>
          <p:cNvPr id="9" name="TextBox 8">
            <a:extLst>
              <a:ext uri="{FF2B5EF4-FFF2-40B4-BE49-F238E27FC236}">
                <a16:creationId xmlns:a16="http://schemas.microsoft.com/office/drawing/2014/main" id="{CAFABA5F-F6D3-4E8F-9D27-9A8F14541AE3}"/>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BLUE ECONOMY?</a:t>
            </a:r>
          </a:p>
        </p:txBody>
      </p:sp>
    </p:spTree>
    <p:extLst>
      <p:ext uri="{BB962C8B-B14F-4D97-AF65-F5344CB8AC3E}">
        <p14:creationId xmlns:p14="http://schemas.microsoft.com/office/powerpoint/2010/main" val="165240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5" name="TextBox 4">
            <a:extLst>
              <a:ext uri="{FF2B5EF4-FFF2-40B4-BE49-F238E27FC236}">
                <a16:creationId xmlns:a16="http://schemas.microsoft.com/office/drawing/2014/main" id="{725A6129-6F03-4810-BE8C-5B2815EC1D9C}"/>
              </a:ext>
            </a:extLst>
          </p:cNvPr>
          <p:cNvSpPr txBox="1"/>
          <p:nvPr/>
        </p:nvSpPr>
        <p:spPr>
          <a:xfrm>
            <a:off x="1739900" y="1556947"/>
            <a:ext cx="6654800" cy="2246769"/>
          </a:xfrm>
          <a:prstGeom prst="rect">
            <a:avLst/>
          </a:prstGeom>
          <a:noFill/>
        </p:spPr>
        <p:txBody>
          <a:bodyPr wrap="square">
            <a:spAutoFit/>
          </a:bodyPr>
          <a:lstStyle/>
          <a:p>
            <a:r>
              <a:rPr lang="en-GB" sz="2800" b="1" u="sng" dirty="0">
                <a:solidFill>
                  <a:schemeClr val="accent1">
                    <a:lumMod val="50000"/>
                  </a:schemeClr>
                </a:solidFill>
              </a:rPr>
              <a:t>Contents</a:t>
            </a:r>
          </a:p>
          <a:p>
            <a:pPr marL="457200" indent="-457200">
              <a:buFont typeface="Wingdings" panose="05000000000000000000" pitchFamily="2" charset="2"/>
              <a:buChar char="Ø"/>
            </a:pPr>
            <a:r>
              <a:rPr lang="en-GB" sz="2800" dirty="0">
                <a:solidFill>
                  <a:schemeClr val="accent1">
                    <a:lumMod val="50000"/>
                  </a:schemeClr>
                </a:solidFill>
              </a:rPr>
              <a:t>What is OCTA?</a:t>
            </a:r>
          </a:p>
          <a:p>
            <a:pPr marL="457200" indent="-457200">
              <a:buFont typeface="Wingdings" panose="05000000000000000000" pitchFamily="2" charset="2"/>
              <a:buChar char="Ø"/>
            </a:pPr>
            <a:r>
              <a:rPr lang="en-GB" sz="2800" dirty="0">
                <a:solidFill>
                  <a:schemeClr val="accent1">
                    <a:lumMod val="50000"/>
                  </a:schemeClr>
                </a:solidFill>
              </a:rPr>
              <a:t>What is Blue Economy?</a:t>
            </a:r>
          </a:p>
          <a:p>
            <a:pPr marL="457200" indent="-457200">
              <a:buFont typeface="Wingdings" panose="05000000000000000000" pitchFamily="2" charset="2"/>
              <a:buChar char="Ø"/>
            </a:pPr>
            <a:r>
              <a:rPr lang="en-GB" sz="2800" b="1" dirty="0">
                <a:solidFill>
                  <a:schemeClr val="accent1">
                    <a:lumMod val="50000"/>
                  </a:schemeClr>
                </a:solidFill>
              </a:rPr>
              <a:t>What is the OCTA Blue Economy Study?</a:t>
            </a:r>
          </a:p>
          <a:p>
            <a:pPr marL="457200" indent="-457200">
              <a:buFont typeface="Wingdings" panose="05000000000000000000" pitchFamily="2" charset="2"/>
              <a:buChar char="Ø"/>
            </a:pPr>
            <a:r>
              <a:rPr lang="en-GB" sz="2800" dirty="0">
                <a:solidFill>
                  <a:schemeClr val="accent1">
                    <a:lumMod val="50000"/>
                  </a:schemeClr>
                </a:solidFill>
              </a:rPr>
              <a:t>Future OCTA events</a:t>
            </a:r>
          </a:p>
        </p:txBody>
      </p:sp>
      <p:pic>
        <p:nvPicPr>
          <p:cNvPr id="6" name="Picture 5" descr="Logo, company name&#10;&#10;Description automatically generated">
            <a:extLst>
              <a:ext uri="{FF2B5EF4-FFF2-40B4-BE49-F238E27FC236}">
                <a16:creationId xmlns:a16="http://schemas.microsoft.com/office/drawing/2014/main" id="{B0C60B44-F71D-44D8-9071-BF3C460B8BA1}"/>
              </a:ext>
            </a:extLst>
          </p:cNvPr>
          <p:cNvPicPr>
            <a:picLocks noChangeAspect="1"/>
          </p:cNvPicPr>
          <p:nvPr/>
        </p:nvPicPr>
        <p:blipFill>
          <a:blip r:embed="rId3"/>
          <a:stretch>
            <a:fillRect/>
          </a:stretch>
        </p:blipFill>
        <p:spPr>
          <a:xfrm>
            <a:off x="8678601" y="1"/>
            <a:ext cx="3503879" cy="1556946"/>
          </a:xfrm>
          <a:prstGeom prst="rect">
            <a:avLst/>
          </a:prstGeom>
        </p:spPr>
      </p:pic>
      <p:pic>
        <p:nvPicPr>
          <p:cNvPr id="2050" name="Picture 2">
            <a:extLst>
              <a:ext uri="{FF2B5EF4-FFF2-40B4-BE49-F238E27FC236}">
                <a16:creationId xmlns:a16="http://schemas.microsoft.com/office/drawing/2014/main" id="{1CB3EAA5-00CC-4D9F-B24A-4C7790D1D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381" y="1556947"/>
            <a:ext cx="3503879" cy="223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7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7B7589-2F28-4E45-B5B7-F9869A9A4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 y="0"/>
            <a:ext cx="12185400" cy="6858000"/>
          </a:xfrm>
          <a:prstGeom prst="rect">
            <a:avLst/>
          </a:prstGeom>
        </p:spPr>
      </p:pic>
      <p:sp>
        <p:nvSpPr>
          <p:cNvPr id="4" name="TextBox 3">
            <a:extLst>
              <a:ext uri="{FF2B5EF4-FFF2-40B4-BE49-F238E27FC236}">
                <a16:creationId xmlns:a16="http://schemas.microsoft.com/office/drawing/2014/main" id="{96C12E4C-AE67-4D79-B4B2-CD3CB20C89B9}"/>
              </a:ext>
            </a:extLst>
          </p:cNvPr>
          <p:cNvSpPr txBox="1"/>
          <p:nvPr/>
        </p:nvSpPr>
        <p:spPr>
          <a:xfrm>
            <a:off x="414019" y="1018403"/>
            <a:ext cx="6881121" cy="4832092"/>
          </a:xfrm>
          <a:prstGeom prst="rect">
            <a:avLst/>
          </a:prstGeom>
          <a:noFill/>
        </p:spPr>
        <p:txBody>
          <a:bodyPr wrap="square">
            <a:spAutoFit/>
          </a:bodyPr>
          <a:lstStyle/>
          <a:p>
            <a:pPr marL="285750" indent="-285750">
              <a:buFont typeface="Arial" panose="020B0604020202020204" pitchFamily="34" charset="0"/>
              <a:buChar char="•"/>
            </a:pPr>
            <a:r>
              <a:rPr lang="en-GB" sz="2200" b="1" dirty="0">
                <a:solidFill>
                  <a:schemeClr val="accent1">
                    <a:lumMod val="50000"/>
                  </a:schemeClr>
                </a:solidFill>
              </a:rPr>
              <a:t>The project was launched in December 2020 with the aim of establishing the broad direction for future investment in and development of a sustainable ocean-based economy in the different OCTs. OCTA recruited </a:t>
            </a:r>
            <a:r>
              <a:rPr lang="en-GB" sz="2200" b="1" dirty="0" err="1">
                <a:solidFill>
                  <a:schemeClr val="accent1">
                    <a:lumMod val="50000"/>
                  </a:schemeClr>
                </a:solidFill>
              </a:rPr>
              <a:t>Cowi</a:t>
            </a:r>
            <a:r>
              <a:rPr lang="en-GB" sz="2200" b="1" dirty="0">
                <a:solidFill>
                  <a:schemeClr val="accent1">
                    <a:lumMod val="50000"/>
                  </a:schemeClr>
                </a:solidFill>
              </a:rPr>
              <a:t>, an external consultancy company, via tender to draft this Study.</a:t>
            </a:r>
          </a:p>
          <a:p>
            <a:pPr marL="285750" indent="-285750">
              <a:buFont typeface="Arial" panose="020B0604020202020204" pitchFamily="34" charset="0"/>
              <a:buChar char="•"/>
            </a:pPr>
            <a:endParaRPr lang="en-GB" sz="2200" b="1" dirty="0">
              <a:solidFill>
                <a:schemeClr val="accent1">
                  <a:lumMod val="50000"/>
                </a:schemeClr>
              </a:solidFill>
            </a:endParaRPr>
          </a:p>
          <a:p>
            <a:pPr marL="285750" indent="-285750">
              <a:buFont typeface="Arial" panose="020B0604020202020204" pitchFamily="34" charset="0"/>
              <a:buChar char="•"/>
            </a:pPr>
            <a:r>
              <a:rPr lang="en-GB" sz="2200" b="1" dirty="0">
                <a:solidFill>
                  <a:schemeClr val="accent1">
                    <a:lumMod val="50000"/>
                  </a:schemeClr>
                </a:solidFill>
              </a:rPr>
              <a:t>What OCTA was particularly looking for:</a:t>
            </a:r>
          </a:p>
          <a:p>
            <a:pPr marL="800100" lvl="1" indent="-342900">
              <a:buFont typeface="Wingdings" panose="05000000000000000000" pitchFamily="2" charset="2"/>
              <a:buChar char="§"/>
            </a:pPr>
            <a:r>
              <a:rPr lang="en-GB" sz="2200" b="1" dirty="0">
                <a:solidFill>
                  <a:schemeClr val="accent1">
                    <a:lumMod val="50000"/>
                  </a:schemeClr>
                </a:solidFill>
              </a:rPr>
              <a:t>the current state of play,</a:t>
            </a:r>
          </a:p>
          <a:p>
            <a:pPr marL="800100" lvl="1" indent="-342900">
              <a:buFont typeface="Wingdings" panose="05000000000000000000" pitchFamily="2" charset="2"/>
              <a:buChar char="§"/>
            </a:pPr>
            <a:r>
              <a:rPr lang="en-GB" sz="2200" b="1" dirty="0">
                <a:solidFill>
                  <a:schemeClr val="accent1">
                    <a:lumMod val="50000"/>
                  </a:schemeClr>
                </a:solidFill>
              </a:rPr>
              <a:t>potential new maritime activities</a:t>
            </a:r>
          </a:p>
          <a:p>
            <a:pPr marL="800100" lvl="1" indent="-342900">
              <a:buFont typeface="Wingdings" panose="05000000000000000000" pitchFamily="2" charset="2"/>
              <a:buChar char="§"/>
            </a:pPr>
            <a:r>
              <a:rPr lang="en-GB" sz="2200" b="1" dirty="0">
                <a:solidFill>
                  <a:schemeClr val="accent1">
                    <a:lumMod val="50000"/>
                  </a:schemeClr>
                </a:solidFill>
              </a:rPr>
              <a:t>a gap analysis </a:t>
            </a:r>
          </a:p>
          <a:p>
            <a:pPr marL="800100" lvl="1" indent="-342900">
              <a:buFont typeface="Wingdings" panose="05000000000000000000" pitchFamily="2" charset="2"/>
              <a:buChar char="§"/>
            </a:pPr>
            <a:r>
              <a:rPr lang="en-GB" sz="2200" b="1" dirty="0">
                <a:solidFill>
                  <a:schemeClr val="accent1">
                    <a:lumMod val="50000"/>
                  </a:schemeClr>
                </a:solidFill>
              </a:rPr>
              <a:t>new growth potential </a:t>
            </a:r>
          </a:p>
          <a:p>
            <a:pPr marL="800100" lvl="1" indent="-342900">
              <a:buFont typeface="Wingdings" panose="05000000000000000000" pitchFamily="2" charset="2"/>
              <a:buChar char="§"/>
            </a:pPr>
            <a:r>
              <a:rPr lang="en-GB" sz="2200" b="1" dirty="0">
                <a:solidFill>
                  <a:schemeClr val="accent1">
                    <a:lumMod val="50000"/>
                  </a:schemeClr>
                </a:solidFill>
              </a:rPr>
              <a:t>recommendations with regards the future programming period</a:t>
            </a:r>
          </a:p>
        </p:txBody>
      </p:sp>
      <p:pic>
        <p:nvPicPr>
          <p:cNvPr id="5" name="Picture 4">
            <a:extLst>
              <a:ext uri="{FF2B5EF4-FFF2-40B4-BE49-F238E27FC236}">
                <a16:creationId xmlns:a16="http://schemas.microsoft.com/office/drawing/2014/main" id="{1F10CCB9-7FFC-4079-99FA-F42150737217}"/>
              </a:ext>
            </a:extLst>
          </p:cNvPr>
          <p:cNvPicPr>
            <a:picLocks noChangeAspect="1"/>
          </p:cNvPicPr>
          <p:nvPr/>
        </p:nvPicPr>
        <p:blipFill>
          <a:blip r:embed="rId3"/>
          <a:stretch>
            <a:fillRect/>
          </a:stretch>
        </p:blipFill>
        <p:spPr>
          <a:xfrm>
            <a:off x="7298441" y="-1"/>
            <a:ext cx="4893559" cy="6858000"/>
          </a:xfrm>
          <a:prstGeom prst="rect">
            <a:avLst/>
          </a:prstGeom>
        </p:spPr>
      </p:pic>
      <p:sp>
        <p:nvSpPr>
          <p:cNvPr id="7" name="TextBox 6">
            <a:extLst>
              <a:ext uri="{FF2B5EF4-FFF2-40B4-BE49-F238E27FC236}">
                <a16:creationId xmlns:a16="http://schemas.microsoft.com/office/drawing/2014/main" id="{27F3EAFF-58B2-47DB-B8E8-A2860E7E2C5B}"/>
              </a:ext>
            </a:extLst>
          </p:cNvPr>
          <p:cNvSpPr txBox="1"/>
          <p:nvPr/>
        </p:nvSpPr>
        <p:spPr>
          <a:xfrm>
            <a:off x="260350" y="278369"/>
            <a:ext cx="6184900" cy="461665"/>
          </a:xfrm>
          <a:prstGeom prst="rect">
            <a:avLst/>
          </a:prstGeom>
          <a:noFill/>
        </p:spPr>
        <p:txBody>
          <a:bodyPr wrap="square">
            <a:spAutoFit/>
          </a:bodyPr>
          <a:lstStyle/>
          <a:p>
            <a:r>
              <a:rPr lang="en-GB" sz="2400" b="1" dirty="0">
                <a:solidFill>
                  <a:schemeClr val="accent1"/>
                </a:solidFill>
              </a:rPr>
              <a:t>WHAT IS THE OCTA BLUE ECONOMY STUDY?</a:t>
            </a:r>
          </a:p>
        </p:txBody>
      </p:sp>
      <p:pic>
        <p:nvPicPr>
          <p:cNvPr id="8" name="Picture 7" descr="Logo, company name&#10;&#10;Description automatically generated">
            <a:extLst>
              <a:ext uri="{FF2B5EF4-FFF2-40B4-BE49-F238E27FC236}">
                <a16:creationId xmlns:a16="http://schemas.microsoft.com/office/drawing/2014/main" id="{13D870D8-D158-4F72-A3B1-FFF00F832B47}"/>
              </a:ext>
            </a:extLst>
          </p:cNvPr>
          <p:cNvPicPr>
            <a:picLocks noChangeAspect="1"/>
          </p:cNvPicPr>
          <p:nvPr/>
        </p:nvPicPr>
        <p:blipFill>
          <a:blip r:embed="rId4"/>
          <a:stretch>
            <a:fillRect/>
          </a:stretch>
        </p:blipFill>
        <p:spPr>
          <a:xfrm>
            <a:off x="0" y="5838524"/>
            <a:ext cx="2294313" cy="1019476"/>
          </a:xfrm>
          <a:prstGeom prst="rect">
            <a:avLst/>
          </a:prstGeom>
        </p:spPr>
      </p:pic>
    </p:spTree>
    <p:extLst>
      <p:ext uri="{BB962C8B-B14F-4D97-AF65-F5344CB8AC3E}">
        <p14:creationId xmlns:p14="http://schemas.microsoft.com/office/powerpoint/2010/main" val="3181181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636</TotalTime>
  <Words>1208</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adelle-sans</vt:lpstr>
      <vt:lpstr>Arial</vt:lpstr>
      <vt:lpstr>Calibri</vt:lpstr>
      <vt:lpstr>Calibri Light</vt:lpstr>
      <vt:lpstr>Gadugi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Zuleika Quant</dc:creator>
  <cp:lastModifiedBy>Andrei Moarcas</cp:lastModifiedBy>
  <cp:revision>2</cp:revision>
  <dcterms:created xsi:type="dcterms:W3CDTF">2021-05-11T19:41:03Z</dcterms:created>
  <dcterms:modified xsi:type="dcterms:W3CDTF">2021-06-08T18:31:05Z</dcterms:modified>
</cp:coreProperties>
</file>